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7984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5D2C7-90D0-4ED8-92BF-7A10C8A6465D}" v="2" dt="2021-04-15T12:47:34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ALDO RIPARDO" userId="50103cf1e5a63749" providerId="LiveId" clId="{ABB2AF4E-B4D5-46DF-8F90-6E15DB1F78DF}"/>
    <pc:docChg chg="undo custSel addSld modSld">
      <pc:chgData name="RONALDO RIPARDO" userId="50103cf1e5a63749" providerId="LiveId" clId="{ABB2AF4E-B4D5-46DF-8F90-6E15DB1F78DF}" dt="2020-03-16T11:23:22.263" v="116"/>
      <pc:docMkLst>
        <pc:docMk/>
      </pc:docMkLst>
      <pc:sldChg chg="addSp delSp modSp add">
        <pc:chgData name="RONALDO RIPARDO" userId="50103cf1e5a63749" providerId="LiveId" clId="{ABB2AF4E-B4D5-46DF-8F90-6E15DB1F78DF}" dt="2020-03-16T11:23:22.263" v="116"/>
        <pc:sldMkLst>
          <pc:docMk/>
          <pc:sldMk cId="53148024" sldId="257"/>
        </pc:sldMkLst>
        <pc:spChg chg="mod">
          <ac:chgData name="RONALDO RIPARDO" userId="50103cf1e5a63749" providerId="LiveId" clId="{ABB2AF4E-B4D5-46DF-8F90-6E15DB1F78DF}" dt="2020-03-16T11:18:44.228" v="10" actId="2711"/>
          <ac:spMkLst>
            <pc:docMk/>
            <pc:sldMk cId="53148024" sldId="257"/>
            <ac:spMk id="7" creationId="{00000000-0000-0000-0000-000000000000}"/>
          </ac:spMkLst>
        </pc:spChg>
        <pc:spChg chg="mod">
          <ac:chgData name="RONALDO RIPARDO" userId="50103cf1e5a63749" providerId="LiveId" clId="{ABB2AF4E-B4D5-46DF-8F90-6E15DB1F78DF}" dt="2020-03-16T11:23:22.263" v="116"/>
          <ac:spMkLst>
            <pc:docMk/>
            <pc:sldMk cId="53148024" sldId="257"/>
            <ac:spMk id="9" creationId="{00000000-0000-0000-0000-000000000000}"/>
          </ac:spMkLst>
        </pc:spChg>
        <pc:spChg chg="mod">
          <ac:chgData name="RONALDO RIPARDO" userId="50103cf1e5a63749" providerId="LiveId" clId="{ABB2AF4E-B4D5-46DF-8F90-6E15DB1F78DF}" dt="2020-03-16T11:19:04.042" v="18" actId="20577"/>
          <ac:spMkLst>
            <pc:docMk/>
            <pc:sldMk cId="53148024" sldId="257"/>
            <ac:spMk id="10" creationId="{00000000-0000-0000-0000-000000000000}"/>
          </ac:spMkLst>
        </pc:spChg>
        <pc:picChg chg="add del mod modCrop">
          <ac:chgData name="RONALDO RIPARDO" userId="50103cf1e5a63749" providerId="LiveId" clId="{ABB2AF4E-B4D5-46DF-8F90-6E15DB1F78DF}" dt="2020-03-16T11:22:44.465" v="111"/>
          <ac:picMkLst>
            <pc:docMk/>
            <pc:sldMk cId="53148024" sldId="257"/>
            <ac:picMk id="3" creationId="{2C13F8D8-C467-4636-8898-0C27349DD04F}"/>
          </ac:picMkLst>
        </pc:picChg>
        <pc:picChg chg="del">
          <ac:chgData name="RONALDO RIPARDO" userId="50103cf1e5a63749" providerId="LiveId" clId="{ABB2AF4E-B4D5-46DF-8F90-6E15DB1F78DF}" dt="2020-03-16T11:22:46.437" v="112" actId="478"/>
          <ac:picMkLst>
            <pc:docMk/>
            <pc:sldMk cId="53148024" sldId="257"/>
            <ac:picMk id="5" creationId="{00000000-0000-0000-0000-000000000000}"/>
          </ac:picMkLst>
        </pc:picChg>
        <pc:picChg chg="add">
          <ac:chgData name="RONALDO RIPARDO" userId="50103cf1e5a63749" providerId="LiveId" clId="{ABB2AF4E-B4D5-46DF-8F90-6E15DB1F78DF}" dt="2020-03-16T11:22:46.844" v="113"/>
          <ac:picMkLst>
            <pc:docMk/>
            <pc:sldMk cId="53148024" sldId="257"/>
            <ac:picMk id="11" creationId="{F3079393-6011-4B2F-B8BB-E5FC753ED04F}"/>
          </ac:picMkLst>
        </pc:picChg>
      </pc:sldChg>
    </pc:docChg>
  </pc:docChgLst>
  <pc:docChgLst>
    <pc:chgData name="RONALDO RIPARDO" userId="50103cf1e5a63749" providerId="LiveId" clId="{D975D2C7-90D0-4ED8-92BF-7A10C8A6465D}"/>
    <pc:docChg chg="undo custSel modSld">
      <pc:chgData name="RONALDO RIPARDO" userId="50103cf1e5a63749" providerId="LiveId" clId="{D975D2C7-90D0-4ED8-92BF-7A10C8A6465D}" dt="2021-04-15T12:49:12.444" v="209" actId="1037"/>
      <pc:docMkLst>
        <pc:docMk/>
      </pc:docMkLst>
      <pc:sldChg chg="modSp">
        <pc:chgData name="RONALDO RIPARDO" userId="50103cf1e5a63749" providerId="LiveId" clId="{D975D2C7-90D0-4ED8-92BF-7A10C8A6465D}" dt="2021-04-15T12:49:12.444" v="209" actId="1037"/>
        <pc:sldMkLst>
          <pc:docMk/>
          <pc:sldMk cId="3889281942" sldId="266"/>
        </pc:sldMkLst>
        <pc:spChg chg="mod">
          <ac:chgData name="RONALDO RIPARDO" userId="50103cf1e5a63749" providerId="LiveId" clId="{D975D2C7-90D0-4ED8-92BF-7A10C8A6465D}" dt="2021-04-15T12:47:00.708" v="133" actId="20577"/>
          <ac:spMkLst>
            <pc:docMk/>
            <pc:sldMk cId="3889281942" sldId="266"/>
            <ac:spMk id="7" creationId="{00000000-0000-0000-0000-000000000000}"/>
          </ac:spMkLst>
        </pc:spChg>
        <pc:spChg chg="mod">
          <ac:chgData name="RONALDO RIPARDO" userId="50103cf1e5a63749" providerId="LiveId" clId="{D975D2C7-90D0-4ED8-92BF-7A10C8A6465D}" dt="2021-04-15T12:46:11.096" v="22" actId="20577"/>
          <ac:spMkLst>
            <pc:docMk/>
            <pc:sldMk cId="3889281942" sldId="266"/>
            <ac:spMk id="10" creationId="{6AC545A0-8BAE-4B15-914F-D1729E23502D}"/>
          </ac:spMkLst>
        </pc:spChg>
        <pc:spChg chg="mod">
          <ac:chgData name="RONALDO RIPARDO" userId="50103cf1e5a63749" providerId="LiveId" clId="{D975D2C7-90D0-4ED8-92BF-7A10C8A6465D}" dt="2021-04-15T12:46:01.297" v="3" actId="20577"/>
          <ac:spMkLst>
            <pc:docMk/>
            <pc:sldMk cId="3889281942" sldId="266"/>
            <ac:spMk id="22" creationId="{9D1BA8DE-0F68-4410-8E57-EE29F9073D71}"/>
          </ac:spMkLst>
        </pc:spChg>
        <pc:spChg chg="mod">
          <ac:chgData name="RONALDO RIPARDO" userId="50103cf1e5a63749" providerId="LiveId" clId="{D975D2C7-90D0-4ED8-92BF-7A10C8A6465D}" dt="2021-04-15T12:47:45.811" v="186" actId="20577"/>
          <ac:spMkLst>
            <pc:docMk/>
            <pc:sldMk cId="3889281942" sldId="266"/>
            <ac:spMk id="24" creationId="{56090605-DADC-4EF2-9C08-2FDC9E88ED99}"/>
          </ac:spMkLst>
        </pc:spChg>
        <pc:picChg chg="mod modCrop">
          <ac:chgData name="RONALDO RIPARDO" userId="50103cf1e5a63749" providerId="LiveId" clId="{D975D2C7-90D0-4ED8-92BF-7A10C8A6465D}" dt="2021-04-15T12:49:12.444" v="209" actId="1037"/>
          <ac:picMkLst>
            <pc:docMk/>
            <pc:sldMk cId="3889281942" sldId="266"/>
            <ac:picMk id="6" creationId="{E39098D6-6329-4BB1-AD4E-A1443012C1B2}"/>
          </ac:picMkLst>
        </pc:picChg>
        <pc:picChg chg="mod">
          <ac:chgData name="RONALDO RIPARDO" userId="50103cf1e5a63749" providerId="LiveId" clId="{D975D2C7-90D0-4ED8-92BF-7A10C8A6465D}" dt="2021-04-15T12:49:12.163" v="208" actId="1037"/>
          <ac:picMkLst>
            <pc:docMk/>
            <pc:sldMk cId="3889281942" sldId="266"/>
            <ac:picMk id="12" creationId="{005FD60B-D46F-4F65-AF6A-A37BE2F98FC5}"/>
          </ac:picMkLst>
        </pc:picChg>
      </pc:sldChg>
    </pc:docChg>
  </pc:docChgLst>
  <pc:docChgLst>
    <pc:chgData name="RONALDO RIPARDO" userId="50103cf1e5a63749" providerId="LiveId" clId="{B5CFFC24-BABA-4032-B0EE-BE986051AAD6}"/>
    <pc:docChg chg="undo modSld">
      <pc:chgData name="RONALDO RIPARDO" userId="50103cf1e5a63749" providerId="LiveId" clId="{B5CFFC24-BABA-4032-B0EE-BE986051AAD6}" dt="2020-06-24T23:23:20.417" v="39" actId="115"/>
      <pc:docMkLst>
        <pc:docMk/>
      </pc:docMkLst>
      <pc:sldChg chg="modSp">
        <pc:chgData name="RONALDO RIPARDO" userId="50103cf1e5a63749" providerId="LiveId" clId="{B5CFFC24-BABA-4032-B0EE-BE986051AAD6}" dt="2020-06-24T23:23:20.417" v="39" actId="115"/>
        <pc:sldMkLst>
          <pc:docMk/>
          <pc:sldMk cId="3889281942" sldId="266"/>
        </pc:sldMkLst>
        <pc:spChg chg="mod">
          <ac:chgData name="RONALDO RIPARDO" userId="50103cf1e5a63749" providerId="LiveId" clId="{B5CFFC24-BABA-4032-B0EE-BE986051AAD6}" dt="2020-06-24T22:28:44.277" v="32" actId="14100"/>
          <ac:spMkLst>
            <pc:docMk/>
            <pc:sldMk cId="3889281942" sldId="266"/>
            <ac:spMk id="24" creationId="{56090605-DADC-4EF2-9C08-2FDC9E88ED99}"/>
          </ac:spMkLst>
        </pc:spChg>
        <pc:spChg chg="mod">
          <ac:chgData name="RONALDO RIPARDO" userId="50103cf1e5a63749" providerId="LiveId" clId="{B5CFFC24-BABA-4032-B0EE-BE986051AAD6}" dt="2020-06-24T23:23:20.417" v="39" actId="115"/>
          <ac:spMkLst>
            <pc:docMk/>
            <pc:sldMk cId="3889281942" sldId="266"/>
            <ac:spMk id="26" creationId="{0B7CDCB0-5DC2-40CE-8F37-5A6787462F64}"/>
          </ac:spMkLst>
        </pc:spChg>
        <pc:picChg chg="mod">
          <ac:chgData name="RONALDO RIPARDO" userId="50103cf1e5a63749" providerId="LiveId" clId="{B5CFFC24-BABA-4032-B0EE-BE986051AAD6}" dt="2020-06-24T22:28:08.446" v="22" actId="1076"/>
          <ac:picMkLst>
            <pc:docMk/>
            <pc:sldMk cId="3889281942" sldId="266"/>
            <ac:picMk id="11" creationId="{C87D05EB-EE3C-44D7-87DB-6E91FE345183}"/>
          </ac:picMkLst>
        </pc:picChg>
        <pc:picChg chg="mod">
          <ac:chgData name="RONALDO RIPARDO" userId="50103cf1e5a63749" providerId="LiveId" clId="{B5CFFC24-BABA-4032-B0EE-BE986051AAD6}" dt="2020-06-24T22:28:01.655" v="21" actId="1076"/>
          <ac:picMkLst>
            <pc:docMk/>
            <pc:sldMk cId="3889281942" sldId="266"/>
            <ac:picMk id="31" creationId="{1D6053AD-6401-47D1-9224-B66A65FF85EC}"/>
          </ac:picMkLst>
        </pc:picChg>
      </pc:sldChg>
    </pc:docChg>
  </pc:docChgLst>
  <pc:docChgLst>
    <pc:chgData name="RONALDO RIPARDO" userId="50103cf1e5a63749" providerId="LiveId" clId="{3C5CB18A-BCE5-42B4-BD2D-EB11A4C07BDE}"/>
    <pc:docChg chg="undo custSel addSld delSld modSld modMainMaster">
      <pc:chgData name="RONALDO RIPARDO" userId="50103cf1e5a63749" providerId="LiveId" clId="{3C5CB18A-BCE5-42B4-BD2D-EB11A4C07BDE}" dt="2020-06-27T01:01:09.915" v="498" actId="1035"/>
      <pc:docMkLst>
        <pc:docMk/>
      </pc:docMkLst>
      <pc:sldChg chg="modSp add">
        <pc:chgData name="RONALDO RIPARDO" userId="50103cf1e5a63749" providerId="LiveId" clId="{3C5CB18A-BCE5-42B4-BD2D-EB11A4C07BDE}" dt="2020-06-27T00:58:23.484" v="472" actId="255"/>
        <pc:sldMkLst>
          <pc:docMk/>
          <pc:sldMk cId="2857492274" sldId="259"/>
        </pc:sldMkLst>
        <pc:spChg chg="mod">
          <ac:chgData name="RONALDO RIPARDO" userId="50103cf1e5a63749" providerId="LiveId" clId="{3C5CB18A-BCE5-42B4-BD2D-EB11A4C07BDE}" dt="2020-06-27T00:58:23.484" v="472" actId="255"/>
          <ac:spMkLst>
            <pc:docMk/>
            <pc:sldMk cId="2857492274" sldId="259"/>
            <ac:spMk id="4" creationId="{5DC3EF85-6782-453E-9337-56499C73CB05}"/>
          </ac:spMkLst>
        </pc:spChg>
        <pc:spChg chg="mod">
          <ac:chgData name="RONALDO RIPARDO" userId="50103cf1e5a63749" providerId="LiveId" clId="{3C5CB18A-BCE5-42B4-BD2D-EB11A4C07BDE}" dt="2020-06-27T00:58:17.867" v="471" actId="255"/>
          <ac:spMkLst>
            <pc:docMk/>
            <pc:sldMk cId="2857492274" sldId="259"/>
            <ac:spMk id="6" creationId="{7BF66B5E-DBE7-465D-9E45-92444241422A}"/>
          </ac:spMkLst>
        </pc:spChg>
      </pc:sldChg>
      <pc:sldChg chg="del">
        <pc:chgData name="RONALDO RIPARDO" userId="50103cf1e5a63749" providerId="LiveId" clId="{3C5CB18A-BCE5-42B4-BD2D-EB11A4C07BDE}" dt="2020-06-27T00:37:20.463" v="0" actId="2696"/>
        <pc:sldMkLst>
          <pc:docMk/>
          <pc:sldMk cId="4018312806" sldId="263"/>
        </pc:sldMkLst>
      </pc:sldChg>
      <pc:sldChg chg="del">
        <pc:chgData name="RONALDO RIPARDO" userId="50103cf1e5a63749" providerId="LiveId" clId="{3C5CB18A-BCE5-42B4-BD2D-EB11A4C07BDE}" dt="2020-06-27T00:37:22.031" v="1" actId="2696"/>
        <pc:sldMkLst>
          <pc:docMk/>
          <pc:sldMk cId="4262939850" sldId="264"/>
        </pc:sldMkLst>
      </pc:sldChg>
      <pc:sldChg chg="addSp delSp modSp">
        <pc:chgData name="RONALDO RIPARDO" userId="50103cf1e5a63749" providerId="LiveId" clId="{3C5CB18A-BCE5-42B4-BD2D-EB11A4C07BDE}" dt="2020-06-27T01:01:09.915" v="498" actId="1035"/>
        <pc:sldMkLst>
          <pc:docMk/>
          <pc:sldMk cId="3889281942" sldId="266"/>
        </pc:sldMkLst>
        <pc:spChg chg="mod">
          <ac:chgData name="RONALDO RIPARDO" userId="50103cf1e5a63749" providerId="LiveId" clId="{3C5CB18A-BCE5-42B4-BD2D-EB11A4C07BDE}" dt="2020-06-27T01:00:36.784" v="482" actId="2711"/>
          <ac:spMkLst>
            <pc:docMk/>
            <pc:sldMk cId="3889281942" sldId="266"/>
            <ac:spMk id="7" creationId="{00000000-0000-0000-0000-000000000000}"/>
          </ac:spMkLst>
        </pc:spChg>
        <pc:spChg chg="add mod">
          <ac:chgData name="RONALDO RIPARDO" userId="50103cf1e5a63749" providerId="LiveId" clId="{3C5CB18A-BCE5-42B4-BD2D-EB11A4C07BDE}" dt="2020-06-27T01:00:31.925" v="481" actId="2711"/>
          <ac:spMkLst>
            <pc:docMk/>
            <pc:sldMk cId="3889281942" sldId="266"/>
            <ac:spMk id="10" creationId="{6AC545A0-8BAE-4B15-914F-D1729E23502D}"/>
          </ac:spMkLst>
        </pc:spChg>
        <pc:spChg chg="mod">
          <ac:chgData name="RONALDO RIPARDO" userId="50103cf1e5a63749" providerId="LiveId" clId="{3C5CB18A-BCE5-42B4-BD2D-EB11A4C07BDE}" dt="2020-06-27T01:00:24.487" v="480" actId="2711"/>
          <ac:spMkLst>
            <pc:docMk/>
            <pc:sldMk cId="3889281942" sldId="266"/>
            <ac:spMk id="22" creationId="{9D1BA8DE-0F68-4410-8E57-EE29F9073D71}"/>
          </ac:spMkLst>
        </pc:spChg>
        <pc:spChg chg="mod">
          <ac:chgData name="RONALDO RIPARDO" userId="50103cf1e5a63749" providerId="LiveId" clId="{3C5CB18A-BCE5-42B4-BD2D-EB11A4C07BDE}" dt="2020-06-27T01:01:04.609" v="491" actId="1076"/>
          <ac:spMkLst>
            <pc:docMk/>
            <pc:sldMk cId="3889281942" sldId="266"/>
            <ac:spMk id="24" creationId="{56090605-DADC-4EF2-9C08-2FDC9E88ED99}"/>
          </ac:spMkLst>
        </pc:spChg>
        <pc:spChg chg="del">
          <ac:chgData name="RONALDO RIPARDO" userId="50103cf1e5a63749" providerId="LiveId" clId="{3C5CB18A-BCE5-42B4-BD2D-EB11A4C07BDE}" dt="2020-06-27T00:40:48.498" v="292" actId="478"/>
          <ac:spMkLst>
            <pc:docMk/>
            <pc:sldMk cId="3889281942" sldId="266"/>
            <ac:spMk id="26" creationId="{0B7CDCB0-5DC2-40CE-8F37-5A6787462F64}"/>
          </ac:spMkLst>
        </pc:spChg>
        <pc:picChg chg="del">
          <ac:chgData name="RONALDO RIPARDO" userId="50103cf1e5a63749" providerId="LiveId" clId="{3C5CB18A-BCE5-42B4-BD2D-EB11A4C07BDE}" dt="2020-06-27T00:37:25.781" v="2" actId="478"/>
          <ac:picMkLst>
            <pc:docMk/>
            <pc:sldMk cId="3889281942" sldId="266"/>
            <ac:picMk id="5" creationId="{00000000-0000-0000-0000-000000000000}"/>
          </ac:picMkLst>
        </pc:picChg>
        <pc:picChg chg="mod modCrop">
          <ac:chgData name="RONALDO RIPARDO" userId="50103cf1e5a63749" providerId="LiveId" clId="{3C5CB18A-BCE5-42B4-BD2D-EB11A4C07BDE}" dt="2020-06-27T00:52:30.645" v="393" actId="732"/>
          <ac:picMkLst>
            <pc:docMk/>
            <pc:sldMk cId="3889281942" sldId="266"/>
            <ac:picMk id="6" creationId="{E39098D6-6329-4BB1-AD4E-A1443012C1B2}"/>
          </ac:picMkLst>
        </pc:picChg>
        <pc:picChg chg="mod">
          <ac:chgData name="RONALDO RIPARDO" userId="50103cf1e5a63749" providerId="LiveId" clId="{3C5CB18A-BCE5-42B4-BD2D-EB11A4C07BDE}" dt="2020-06-27T01:01:09.915" v="498" actId="1035"/>
          <ac:picMkLst>
            <pc:docMk/>
            <pc:sldMk cId="3889281942" sldId="266"/>
            <ac:picMk id="11" creationId="{C87D05EB-EE3C-44D7-87DB-6E91FE345183}"/>
          </ac:picMkLst>
        </pc:picChg>
        <pc:picChg chg="add mod modCrop">
          <ac:chgData name="RONALDO RIPARDO" userId="50103cf1e5a63749" providerId="LiveId" clId="{3C5CB18A-BCE5-42B4-BD2D-EB11A4C07BDE}" dt="2020-06-27T00:51:42.583" v="390" actId="732"/>
          <ac:picMkLst>
            <pc:docMk/>
            <pc:sldMk cId="3889281942" sldId="266"/>
            <ac:picMk id="12" creationId="{005FD60B-D46F-4F65-AF6A-A37BE2F98FC5}"/>
          </ac:picMkLst>
        </pc:picChg>
        <pc:picChg chg="mod">
          <ac:chgData name="RONALDO RIPARDO" userId="50103cf1e5a63749" providerId="LiveId" clId="{3C5CB18A-BCE5-42B4-BD2D-EB11A4C07BDE}" dt="2020-06-27T01:01:09.915" v="498" actId="1035"/>
          <ac:picMkLst>
            <pc:docMk/>
            <pc:sldMk cId="3889281942" sldId="266"/>
            <ac:picMk id="31" creationId="{1D6053AD-6401-47D1-9224-B66A65FF85EC}"/>
          </ac:picMkLst>
        </pc:picChg>
      </pc:sldChg>
      <pc:sldChg chg="add del">
        <pc:chgData name="RONALDO RIPARDO" userId="50103cf1e5a63749" providerId="LiveId" clId="{3C5CB18A-BCE5-42B4-BD2D-EB11A4C07BDE}" dt="2020-06-27T00:57:45.883" v="464" actId="2696"/>
        <pc:sldMkLst>
          <pc:docMk/>
          <pc:sldMk cId="2705148158" sldId="267"/>
        </pc:sldMkLst>
      </pc:sldChg>
      <pc:sldChg chg="add del">
        <pc:chgData name="RONALDO RIPARDO" userId="50103cf1e5a63749" providerId="LiveId" clId="{3C5CB18A-BCE5-42B4-BD2D-EB11A4C07BDE}" dt="2020-06-27T00:57:31.325" v="461" actId="2696"/>
        <pc:sldMkLst>
          <pc:docMk/>
          <pc:sldMk cId="2790282890" sldId="267"/>
        </pc:sldMkLst>
      </pc:sldChg>
      <pc:sldChg chg="add">
        <pc:chgData name="RONALDO RIPARDO" userId="50103cf1e5a63749" providerId="LiveId" clId="{3C5CB18A-BCE5-42B4-BD2D-EB11A4C07BDE}" dt="2020-06-27T00:58:27.128" v="473"/>
        <pc:sldMkLst>
          <pc:docMk/>
          <pc:sldMk cId="3131950993" sldId="267"/>
        </pc:sldMkLst>
      </pc:sldChg>
      <pc:sldChg chg="add del">
        <pc:chgData name="RONALDO RIPARDO" userId="50103cf1e5a63749" providerId="LiveId" clId="{3C5CB18A-BCE5-42B4-BD2D-EB11A4C07BDE}" dt="2020-06-27T00:48:52.830" v="369"/>
        <pc:sldMkLst>
          <pc:docMk/>
          <pc:sldMk cId="3634154112" sldId="267"/>
        </pc:sldMkLst>
      </pc:sldChg>
      <pc:sldChg chg="modSp add del">
        <pc:chgData name="RONALDO RIPARDO" userId="50103cf1e5a63749" providerId="LiveId" clId="{3C5CB18A-BCE5-42B4-BD2D-EB11A4C07BDE}" dt="2020-06-27T00:57:29.912" v="460" actId="2696"/>
        <pc:sldMkLst>
          <pc:docMk/>
          <pc:sldMk cId="7576282" sldId="268"/>
        </pc:sldMkLst>
        <pc:spChg chg="mod">
          <ac:chgData name="RONALDO RIPARDO" userId="50103cf1e5a63749" providerId="LiveId" clId="{3C5CB18A-BCE5-42B4-BD2D-EB11A4C07BDE}" dt="2020-06-27T00:50:53.523" v="374"/>
          <ac:spMkLst>
            <pc:docMk/>
            <pc:sldMk cId="7576282" sldId="268"/>
            <ac:spMk id="7" creationId="{00000000-0000-0000-0000-000000000000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k cId="7576282" sldId="268"/>
            <ac:spMk id="10" creationId="{6AC545A0-8BAE-4B15-914F-D1729E23502D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k cId="7576282" sldId="268"/>
            <ac:spMk id="22" creationId="{9D1BA8DE-0F68-4410-8E57-EE29F9073D71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k cId="7576282" sldId="268"/>
            <ac:spMk id="24" creationId="{56090605-DADC-4EF2-9C08-2FDC9E88ED99}"/>
          </ac:spMkLst>
        </pc:spChg>
        <pc:picChg chg="mod">
          <ac:chgData name="RONALDO RIPARDO" userId="50103cf1e5a63749" providerId="LiveId" clId="{3C5CB18A-BCE5-42B4-BD2D-EB11A4C07BDE}" dt="2020-06-27T00:50:53.523" v="374"/>
          <ac:picMkLst>
            <pc:docMk/>
            <pc:sldMk cId="7576282" sldId="268"/>
            <ac:picMk id="6" creationId="{E39098D6-6329-4BB1-AD4E-A1443012C1B2}"/>
          </ac:picMkLst>
        </pc:picChg>
        <pc:picChg chg="mod">
          <ac:chgData name="RONALDO RIPARDO" userId="50103cf1e5a63749" providerId="LiveId" clId="{3C5CB18A-BCE5-42B4-BD2D-EB11A4C07BDE}" dt="2020-06-27T00:50:53.523" v="374"/>
          <ac:picMkLst>
            <pc:docMk/>
            <pc:sldMk cId="7576282" sldId="268"/>
            <ac:picMk id="11" creationId="{C87D05EB-EE3C-44D7-87DB-6E91FE345183}"/>
          </ac:picMkLst>
        </pc:picChg>
        <pc:picChg chg="mod">
          <ac:chgData name="RONALDO RIPARDO" userId="50103cf1e5a63749" providerId="LiveId" clId="{3C5CB18A-BCE5-42B4-BD2D-EB11A4C07BDE}" dt="2020-06-27T00:50:53.523" v="374"/>
          <ac:picMkLst>
            <pc:docMk/>
            <pc:sldMk cId="7576282" sldId="268"/>
            <ac:picMk id="31" creationId="{1D6053AD-6401-47D1-9224-B66A65FF85EC}"/>
          </ac:picMkLst>
        </pc:picChg>
      </pc:sldChg>
      <pc:sldChg chg="add">
        <pc:chgData name="RONALDO RIPARDO" userId="50103cf1e5a63749" providerId="LiveId" clId="{3C5CB18A-BCE5-42B4-BD2D-EB11A4C07BDE}" dt="2020-06-27T00:58:27.300" v="474"/>
        <pc:sldMkLst>
          <pc:docMk/>
          <pc:sldMk cId="3788426622" sldId="268"/>
        </pc:sldMkLst>
      </pc:sldChg>
      <pc:sldChg chg="add">
        <pc:chgData name="RONALDO RIPARDO" userId="50103cf1e5a63749" providerId="LiveId" clId="{3C5CB18A-BCE5-42B4-BD2D-EB11A4C07BDE}" dt="2020-06-27T00:58:27.490" v="475"/>
        <pc:sldMkLst>
          <pc:docMk/>
          <pc:sldMk cId="29913059" sldId="269"/>
        </pc:sldMkLst>
      </pc:sldChg>
      <pc:sldChg chg="add">
        <pc:chgData name="RONALDO RIPARDO" userId="50103cf1e5a63749" providerId="LiveId" clId="{3C5CB18A-BCE5-42B4-BD2D-EB11A4C07BDE}" dt="2020-06-27T00:58:27.651" v="476"/>
        <pc:sldMkLst>
          <pc:docMk/>
          <pc:sldMk cId="3727230391" sldId="270"/>
        </pc:sldMkLst>
      </pc:sldChg>
      <pc:sldChg chg="add">
        <pc:chgData name="RONALDO RIPARDO" userId="50103cf1e5a63749" providerId="LiveId" clId="{3C5CB18A-BCE5-42B4-BD2D-EB11A4C07BDE}" dt="2020-06-27T00:58:27.798" v="477"/>
        <pc:sldMkLst>
          <pc:docMk/>
          <pc:sldMk cId="3848003451" sldId="271"/>
        </pc:sldMkLst>
      </pc:sldChg>
      <pc:sldChg chg="add">
        <pc:chgData name="RONALDO RIPARDO" userId="50103cf1e5a63749" providerId="LiveId" clId="{3C5CB18A-BCE5-42B4-BD2D-EB11A4C07BDE}" dt="2020-06-27T00:58:27.971" v="478"/>
        <pc:sldMkLst>
          <pc:docMk/>
          <pc:sldMk cId="2303252364" sldId="272"/>
        </pc:sldMkLst>
      </pc:sldChg>
      <pc:sldChg chg="add">
        <pc:chgData name="RONALDO RIPARDO" userId="50103cf1e5a63749" providerId="LiveId" clId="{3C5CB18A-BCE5-42B4-BD2D-EB11A4C07BDE}" dt="2020-06-27T00:58:28.136" v="479"/>
        <pc:sldMkLst>
          <pc:docMk/>
          <pc:sldMk cId="2798546099" sldId="273"/>
        </pc:sldMkLst>
      </pc:sldChg>
      <pc:sldMasterChg chg="modSp modSldLayout">
        <pc:chgData name="RONALDO RIPARDO" userId="50103cf1e5a63749" providerId="LiveId" clId="{3C5CB18A-BCE5-42B4-BD2D-EB11A4C07BDE}" dt="2020-06-27T00:50:53.523" v="374"/>
        <pc:sldMasterMkLst>
          <pc:docMk/>
          <pc:sldMasterMk cId="520023004" sldId="2147483672"/>
        </pc:sldMasterMkLst>
        <pc:spChg chg="mod">
          <ac:chgData name="RONALDO RIPARDO" userId="50103cf1e5a63749" providerId="LiveId" clId="{3C5CB18A-BCE5-42B4-BD2D-EB11A4C07BDE}" dt="2020-06-27T00:50:53.523" v="374"/>
          <ac:spMkLst>
            <pc:docMk/>
            <pc:sldMasterMk cId="520023004" sldId="2147483672"/>
            <ac:spMk id="2" creationId="{00000000-0000-0000-0000-000000000000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asterMk cId="520023004" sldId="2147483672"/>
            <ac:spMk id="3" creationId="{00000000-0000-0000-0000-000000000000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asterMk cId="520023004" sldId="2147483672"/>
            <ac:spMk id="4" creationId="{00000000-0000-0000-0000-000000000000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asterMk cId="520023004" sldId="2147483672"/>
            <ac:spMk id="5" creationId="{00000000-0000-0000-0000-000000000000}"/>
          </ac:spMkLst>
        </pc:spChg>
        <pc:spChg chg="mod">
          <ac:chgData name="RONALDO RIPARDO" userId="50103cf1e5a63749" providerId="LiveId" clId="{3C5CB18A-BCE5-42B4-BD2D-EB11A4C07BDE}" dt="2020-06-27T00:50:53.523" v="374"/>
          <ac:spMkLst>
            <pc:docMk/>
            <pc:sldMasterMk cId="520023004" sldId="2147483672"/>
            <ac:spMk id="6" creationId="{00000000-0000-0000-0000-000000000000}"/>
          </ac:spMkLst>
        </pc:sp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67052331" sldId="2147483673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67052331" sldId="2147483673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67052331" sldId="2147483673"/>
              <ac:spMk id="3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3997908373" sldId="2147483675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997908373" sldId="2147483675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997908373" sldId="2147483675"/>
              <ac:spMk id="3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3788666384" sldId="2147483676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788666384" sldId="2147483676"/>
              <ac:spMk id="3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788666384" sldId="2147483676"/>
              <ac:spMk id="4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2367172506" sldId="2147483677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2367172506" sldId="2147483677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2367172506" sldId="2147483677"/>
              <ac:spMk id="3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2367172506" sldId="2147483677"/>
              <ac:spMk id="4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2367172506" sldId="2147483677"/>
              <ac:spMk id="5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2367172506" sldId="2147483677"/>
              <ac:spMk id="6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3819986097" sldId="2147483680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819986097" sldId="2147483680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819986097" sldId="2147483680"/>
              <ac:spMk id="3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3819986097" sldId="2147483680"/>
              <ac:spMk id="4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1257955029" sldId="2147483681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1257955029" sldId="2147483681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1257955029" sldId="2147483681"/>
              <ac:spMk id="3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1257955029" sldId="2147483681"/>
              <ac:spMk id="4" creationId="{00000000-0000-0000-0000-000000000000}"/>
            </ac:spMkLst>
          </pc:spChg>
        </pc:sldLayoutChg>
        <pc:sldLayoutChg chg="modSp">
          <pc:chgData name="RONALDO RIPARDO" userId="50103cf1e5a63749" providerId="LiveId" clId="{3C5CB18A-BCE5-42B4-BD2D-EB11A4C07BDE}" dt="2020-06-27T00:50:53.523" v="374"/>
          <pc:sldLayoutMkLst>
            <pc:docMk/>
            <pc:sldMasterMk cId="520023004" sldId="2147483672"/>
            <pc:sldLayoutMk cId="1869154568" sldId="2147483683"/>
          </pc:sldLayoutMkLst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1869154568" sldId="2147483683"/>
              <ac:spMk id="2" creationId="{00000000-0000-0000-0000-000000000000}"/>
            </ac:spMkLst>
          </pc:spChg>
          <pc:spChg chg="mod">
            <ac:chgData name="RONALDO RIPARDO" userId="50103cf1e5a63749" providerId="LiveId" clId="{3C5CB18A-BCE5-42B4-BD2D-EB11A4C07BDE}" dt="2020-06-27T00:50:53.523" v="374"/>
            <ac:spMkLst>
              <pc:docMk/>
              <pc:sldMasterMk cId="520023004" sldId="2147483672"/>
              <pc:sldLayoutMk cId="1869154568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RONALDO RIPARDO" userId="50103cf1e5a63749" providerId="LiveId" clId="{E71454BD-D161-4EF7-AF3E-C686442379F0}"/>
    <pc:docChg chg="undo redo custSel mod addSld delSld modSld sldOrd">
      <pc:chgData name="RONALDO RIPARDO" userId="50103cf1e5a63749" providerId="LiveId" clId="{E71454BD-D161-4EF7-AF3E-C686442379F0}" dt="2020-06-24T22:25:08.153" v="1419"/>
      <pc:docMkLst>
        <pc:docMk/>
      </pc:docMkLst>
      <pc:sldChg chg="addSp delSp modSp del">
        <pc:chgData name="RONALDO RIPARDO" userId="50103cf1e5a63749" providerId="LiveId" clId="{E71454BD-D161-4EF7-AF3E-C686442379F0}" dt="2020-06-24T22:24:48.992" v="1412" actId="2696"/>
        <pc:sldMkLst>
          <pc:docMk/>
          <pc:sldMk cId="661762097" sldId="256"/>
        </pc:sldMkLst>
        <pc:spChg chg="mod">
          <ac:chgData name="RONALDO RIPARDO" userId="50103cf1e5a63749" providerId="LiveId" clId="{E71454BD-D161-4EF7-AF3E-C686442379F0}" dt="2020-06-24T19:25:30.906" v="46" actId="1076"/>
          <ac:spMkLst>
            <pc:docMk/>
            <pc:sldMk cId="661762097" sldId="256"/>
            <ac:spMk id="6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25:30.946" v="47" actId="1076"/>
          <ac:spMkLst>
            <pc:docMk/>
            <pc:sldMk cId="661762097" sldId="256"/>
            <ac:spMk id="7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25:31.029" v="49" actId="255"/>
          <ac:spMkLst>
            <pc:docMk/>
            <pc:sldMk cId="661762097" sldId="256"/>
            <ac:spMk id="9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25:31.154" v="52" actId="6549"/>
          <ac:spMkLst>
            <pc:docMk/>
            <pc:sldMk cId="661762097" sldId="256"/>
            <ac:spMk id="10" creationId="{00000000-0000-0000-0000-000000000000}"/>
          </ac:spMkLst>
        </pc:spChg>
        <pc:spChg chg="add del">
          <ac:chgData name="RONALDO RIPARDO" userId="50103cf1e5a63749" providerId="LiveId" clId="{E71454BD-D161-4EF7-AF3E-C686442379F0}" dt="2020-06-24T19:25:31.473" v="57" actId="478"/>
          <ac:spMkLst>
            <pc:docMk/>
            <pc:sldMk cId="661762097" sldId="256"/>
            <ac:spMk id="12" creationId="{00000000-0000-0000-0000-000000000000}"/>
          </ac:spMkLst>
        </pc:spChg>
        <pc:picChg chg="add del mod ord">
          <ac:chgData name="RONALDO RIPARDO" userId="50103cf1e5a63749" providerId="LiveId" clId="{E71454BD-D161-4EF7-AF3E-C686442379F0}" dt="2020-06-24T19:25:31.689" v="58"/>
          <ac:picMkLst>
            <pc:docMk/>
            <pc:sldMk cId="661762097" sldId="256"/>
            <ac:picMk id="3" creationId="{930FE23C-3CFC-4E3A-BD73-4A0713C16989}"/>
          </ac:picMkLst>
        </pc:picChg>
        <pc:picChg chg="mod">
          <ac:chgData name="RONALDO RIPARDO" userId="50103cf1e5a63749" providerId="LiveId" clId="{E71454BD-D161-4EF7-AF3E-C686442379F0}" dt="2020-06-24T19:25:31.189" v="53" actId="1076"/>
          <ac:picMkLst>
            <pc:docMk/>
            <pc:sldMk cId="661762097" sldId="256"/>
            <ac:picMk id="5" creationId="{00000000-0000-0000-0000-000000000000}"/>
          </ac:picMkLst>
        </pc:picChg>
        <pc:picChg chg="del">
          <ac:chgData name="RONALDO RIPARDO" userId="50103cf1e5a63749" providerId="LiveId" clId="{E71454BD-D161-4EF7-AF3E-C686442379F0}" dt="2020-06-24T19:03:33.286" v="0" actId="478"/>
          <ac:picMkLst>
            <pc:docMk/>
            <pc:sldMk cId="661762097" sldId="256"/>
            <ac:picMk id="8" creationId="{00000000-0000-0000-0000-000000000000}"/>
          </ac:picMkLst>
        </pc:picChg>
        <pc:picChg chg="add del mod ord">
          <ac:chgData name="RONALDO RIPARDO" userId="50103cf1e5a63749" providerId="LiveId" clId="{E71454BD-D161-4EF7-AF3E-C686442379F0}" dt="2020-06-24T19:25:31.445" v="56"/>
          <ac:picMkLst>
            <pc:docMk/>
            <pc:sldMk cId="661762097" sldId="256"/>
            <ac:picMk id="11" creationId="{52338D2B-34B9-4E06-9E02-E9A798812EEB}"/>
          </ac:picMkLst>
        </pc:picChg>
      </pc:sldChg>
      <pc:sldChg chg="del">
        <pc:chgData name="RONALDO RIPARDO" userId="50103cf1e5a63749" providerId="LiveId" clId="{E71454BD-D161-4EF7-AF3E-C686442379F0}" dt="2020-06-24T20:39:46.584" v="682" actId="2696"/>
        <pc:sldMkLst>
          <pc:docMk/>
          <pc:sldMk cId="53148024" sldId="257"/>
        </pc:sldMkLst>
      </pc:sldChg>
      <pc:sldChg chg="modSp add del">
        <pc:chgData name="RONALDO RIPARDO" userId="50103cf1e5a63749" providerId="LiveId" clId="{E71454BD-D161-4EF7-AF3E-C686442379F0}" dt="2020-06-24T22:24:35.760" v="1408" actId="2696"/>
        <pc:sldMkLst>
          <pc:docMk/>
          <pc:sldMk cId="2873660311" sldId="258"/>
        </pc:sldMkLst>
        <pc:picChg chg="mod">
          <ac:chgData name="RONALDO RIPARDO" userId="50103cf1e5a63749" providerId="LiveId" clId="{E71454BD-D161-4EF7-AF3E-C686442379F0}" dt="2020-06-24T20:39:54.865" v="684" actId="1076"/>
          <ac:picMkLst>
            <pc:docMk/>
            <pc:sldMk cId="2873660311" sldId="258"/>
            <ac:picMk id="3" creationId="{930FE23C-3CFC-4E3A-BD73-4A0713C16989}"/>
          </ac:picMkLst>
        </pc:picChg>
      </pc:sldChg>
      <pc:sldChg chg="addSp delSp modSp add del mod setBg">
        <pc:chgData name="RONALDO RIPARDO" userId="50103cf1e5a63749" providerId="LiveId" clId="{E71454BD-D161-4EF7-AF3E-C686442379F0}" dt="2020-06-24T19:43:21.862" v="305" actId="2696"/>
        <pc:sldMkLst>
          <pc:docMk/>
          <pc:sldMk cId="4274965974" sldId="259"/>
        </pc:sldMkLst>
        <pc:spChg chg="mod">
          <ac:chgData name="RONALDO RIPARDO" userId="50103cf1e5a63749" providerId="LiveId" clId="{E71454BD-D161-4EF7-AF3E-C686442379F0}" dt="2020-06-24T19:41:36.779" v="244" actId="1076"/>
          <ac:spMkLst>
            <pc:docMk/>
            <pc:sldMk cId="4274965974" sldId="259"/>
            <ac:spMk id="6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40:56.866" v="240" actId="120"/>
          <ac:spMkLst>
            <pc:docMk/>
            <pc:sldMk cId="4274965974" sldId="259"/>
            <ac:spMk id="7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43:14.762" v="304" actId="20577"/>
          <ac:spMkLst>
            <pc:docMk/>
            <pc:sldMk cId="4274965974" sldId="259"/>
            <ac:spMk id="9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19:37:27.135" v="163" actId="1076"/>
          <ac:spMkLst>
            <pc:docMk/>
            <pc:sldMk cId="4274965974" sldId="259"/>
            <ac:spMk id="10" creationId="{00000000-0000-0000-0000-000000000000}"/>
          </ac:spMkLst>
        </pc:spChg>
        <pc:spChg chg="del">
          <ac:chgData name="RONALDO RIPARDO" userId="50103cf1e5a63749" providerId="LiveId" clId="{E71454BD-D161-4EF7-AF3E-C686442379F0}" dt="2020-06-24T19:26:00.937" v="65" actId="478"/>
          <ac:spMkLst>
            <pc:docMk/>
            <pc:sldMk cId="4274965974" sldId="259"/>
            <ac:spMk id="12" creationId="{00000000-0000-0000-0000-000000000000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15" creationId="{231BF440-39FA-4087-84CC-2EEC0BBDAF29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17" creationId="{F04E4CBA-303B-48BD-8451-C2701CB0EEBF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19" creationId="{F6CA58B3-AFCC-4A40-9882-50D5080879B0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21" creationId="{75C56826-D4E5-42ED-8529-079651CB3005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23" creationId="{82095FCE-EF05-4443-B97A-85DEE3A5CA17}"/>
          </ac:spMkLst>
        </pc:spChg>
        <pc:spChg chg="add del">
          <ac:chgData name="RONALDO RIPARDO" userId="50103cf1e5a63749" providerId="LiveId" clId="{E71454BD-D161-4EF7-AF3E-C686442379F0}" dt="2020-06-24T19:36:31.664" v="148" actId="26606"/>
          <ac:spMkLst>
            <pc:docMk/>
            <pc:sldMk cId="4274965974" sldId="259"/>
            <ac:spMk id="25" creationId="{CA00AE6B-AA30-4CF8-BA6F-339B780AD76C}"/>
          </ac:spMkLst>
        </pc:spChg>
        <pc:spChg chg="add del">
          <ac:chgData name="RONALDO RIPARDO" userId="50103cf1e5a63749" providerId="LiveId" clId="{E71454BD-D161-4EF7-AF3E-C686442379F0}" dt="2020-06-24T19:36:33.484" v="150" actId="26606"/>
          <ac:spMkLst>
            <pc:docMk/>
            <pc:sldMk cId="4274965974" sldId="259"/>
            <ac:spMk id="27" creationId="{63AB00AE-4340-440F-82E1-9F69D1D5519F}"/>
          </ac:spMkLst>
        </pc:spChg>
        <pc:spChg chg="add del">
          <ac:chgData name="RONALDO RIPARDO" userId="50103cf1e5a63749" providerId="LiveId" clId="{E71454BD-D161-4EF7-AF3E-C686442379F0}" dt="2020-06-24T19:36:47.361" v="152" actId="26606"/>
          <ac:spMkLst>
            <pc:docMk/>
            <pc:sldMk cId="4274965974" sldId="259"/>
            <ac:spMk id="30" creationId="{C95B82D5-A8BB-45BF-BED8-C7B206892100}"/>
          </ac:spMkLst>
        </pc:spChg>
        <pc:spChg chg="add del">
          <ac:chgData name="RONALDO RIPARDO" userId="50103cf1e5a63749" providerId="LiveId" clId="{E71454BD-D161-4EF7-AF3E-C686442379F0}" dt="2020-06-24T19:36:47.361" v="152" actId="26606"/>
          <ac:spMkLst>
            <pc:docMk/>
            <pc:sldMk cId="4274965974" sldId="259"/>
            <ac:spMk id="31" creationId="{296C61EC-FBF4-4216-BE67-6C864D30A01C}"/>
          </ac:spMkLst>
        </pc:spChg>
        <pc:picChg chg="add mod ord">
          <ac:chgData name="RONALDO RIPARDO" userId="50103cf1e5a63749" providerId="LiveId" clId="{E71454BD-D161-4EF7-AF3E-C686442379F0}" dt="2020-06-24T19:40:09.989" v="225" actId="171"/>
          <ac:picMkLst>
            <pc:docMk/>
            <pc:sldMk cId="4274965974" sldId="259"/>
            <ac:picMk id="3" creationId="{48EE0AFB-4FA9-4486-9AAB-1BF1745C5C58}"/>
          </ac:picMkLst>
        </pc:picChg>
        <pc:picChg chg="del">
          <ac:chgData name="RONALDO RIPARDO" userId="50103cf1e5a63749" providerId="LiveId" clId="{E71454BD-D161-4EF7-AF3E-C686442379F0}" dt="2020-06-24T19:25:43.442" v="62" actId="478"/>
          <ac:picMkLst>
            <pc:docMk/>
            <pc:sldMk cId="4274965974" sldId="259"/>
            <ac:picMk id="3" creationId="{930FE23C-3CFC-4E3A-BD73-4A0713C16989}"/>
          </ac:picMkLst>
        </pc:picChg>
        <pc:picChg chg="add del mod">
          <ac:chgData name="RONALDO RIPARDO" userId="50103cf1e5a63749" providerId="LiveId" clId="{E71454BD-D161-4EF7-AF3E-C686442379F0}" dt="2020-06-24T19:25:56.672" v="64"/>
          <ac:picMkLst>
            <pc:docMk/>
            <pc:sldMk cId="4274965974" sldId="259"/>
            <ac:picMk id="4" creationId="{5CDAC253-E0FA-451A-9826-DD1B37763C30}"/>
          </ac:picMkLst>
        </pc:picChg>
        <pc:picChg chg="mod ord">
          <ac:chgData name="RONALDO RIPARDO" userId="50103cf1e5a63749" providerId="LiveId" clId="{E71454BD-D161-4EF7-AF3E-C686442379F0}" dt="2020-06-24T19:40:07.702" v="224" actId="171"/>
          <ac:picMkLst>
            <pc:docMk/>
            <pc:sldMk cId="4274965974" sldId="259"/>
            <ac:picMk id="5" creationId="{00000000-0000-0000-0000-000000000000}"/>
          </ac:picMkLst>
        </pc:picChg>
        <pc:picChg chg="add del mod ord">
          <ac:chgData name="RONALDO RIPARDO" userId="50103cf1e5a63749" providerId="LiveId" clId="{E71454BD-D161-4EF7-AF3E-C686442379F0}" dt="2020-06-24T19:36:07.041" v="143" actId="478"/>
          <ac:picMkLst>
            <pc:docMk/>
            <pc:sldMk cId="4274965974" sldId="259"/>
            <ac:picMk id="11" creationId="{EDC51FE5-487F-4A7A-BB6C-661A49E53D92}"/>
          </ac:picMkLst>
        </pc:picChg>
        <pc:picChg chg="add del">
          <ac:chgData name="RONALDO RIPARDO" userId="50103cf1e5a63749" providerId="LiveId" clId="{E71454BD-D161-4EF7-AF3E-C686442379F0}" dt="2020-06-24T19:36:33.484" v="150" actId="26606"/>
          <ac:picMkLst>
            <pc:docMk/>
            <pc:sldMk cId="4274965974" sldId="259"/>
            <ac:picMk id="28" creationId="{22901FED-4FC9-4ED5-8123-C98BCD1616BA}"/>
          </ac:picMkLst>
        </pc:picChg>
      </pc:sldChg>
      <pc:sldChg chg="modSp add del">
        <pc:chgData name="RONALDO RIPARDO" userId="50103cf1e5a63749" providerId="LiveId" clId="{E71454BD-D161-4EF7-AF3E-C686442379F0}" dt="2020-06-24T20:39:44.614" v="681" actId="2696"/>
        <pc:sldMkLst>
          <pc:docMk/>
          <pc:sldMk cId="1995237428" sldId="260"/>
        </pc:sldMkLst>
        <pc:spChg chg="mod">
          <ac:chgData name="RONALDO RIPARDO" userId="50103cf1e5a63749" providerId="LiveId" clId="{E71454BD-D161-4EF7-AF3E-C686442379F0}" dt="2020-06-24T19:26:47.402" v="74" actId="1076"/>
          <ac:spMkLst>
            <pc:docMk/>
            <pc:sldMk cId="1995237428" sldId="260"/>
            <ac:spMk id="9" creationId="{00000000-0000-0000-0000-000000000000}"/>
          </ac:spMkLst>
        </pc:spChg>
      </pc:sldChg>
      <pc:sldChg chg="addSp delSp modSp add del mod setBg">
        <pc:chgData name="RONALDO RIPARDO" userId="50103cf1e5a63749" providerId="LiveId" clId="{E71454BD-D161-4EF7-AF3E-C686442379F0}" dt="2020-06-24T22:25:03.988" v="1417" actId="2696"/>
        <pc:sldMkLst>
          <pc:docMk/>
          <pc:sldMk cId="1801954514" sldId="261"/>
        </pc:sldMkLst>
        <pc:spChg chg="del mod">
          <ac:chgData name="RONALDO RIPARDO" userId="50103cf1e5a63749" providerId="LiveId" clId="{E71454BD-D161-4EF7-AF3E-C686442379F0}" dt="2020-06-24T21:43:02.498" v="1152" actId="478"/>
          <ac:spMkLst>
            <pc:docMk/>
            <pc:sldMk cId="1801954514" sldId="261"/>
            <ac:spMk id="6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21:48:40.539" v="1280" actId="1036"/>
          <ac:spMkLst>
            <pc:docMk/>
            <pc:sldMk cId="1801954514" sldId="261"/>
            <ac:spMk id="7" creationId="{00000000-0000-0000-0000-000000000000}"/>
          </ac:spMkLst>
        </pc:spChg>
        <pc:spChg chg="del mod">
          <ac:chgData name="RONALDO RIPARDO" userId="50103cf1e5a63749" providerId="LiveId" clId="{E71454BD-D161-4EF7-AF3E-C686442379F0}" dt="2020-06-24T21:44:43.441" v="1178" actId="478"/>
          <ac:spMkLst>
            <pc:docMk/>
            <pc:sldMk cId="1801954514" sldId="261"/>
            <ac:spMk id="9" creationId="{00000000-0000-0000-0000-000000000000}"/>
          </ac:spMkLst>
        </pc:spChg>
        <pc:spChg chg="del mod">
          <ac:chgData name="RONALDO RIPARDO" userId="50103cf1e5a63749" providerId="LiveId" clId="{E71454BD-D161-4EF7-AF3E-C686442379F0}" dt="2020-06-24T21:45:25.882" v="1187" actId="478"/>
          <ac:spMkLst>
            <pc:docMk/>
            <pc:sldMk cId="1801954514" sldId="261"/>
            <ac:spMk id="10" creationId="{00000000-0000-0000-0000-000000000000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15" creationId="{231BF440-39FA-4087-84CC-2EEC0BBDAF29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17" creationId="{F04E4CBA-303B-48BD-8451-C2701CB0EEBF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19" creationId="{F6CA58B3-AFCC-4A40-9882-50D5080879B0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21" creationId="{75C56826-D4E5-42ED-8529-079651CB3005}"/>
          </ac:spMkLst>
        </pc:spChg>
        <pc:spChg chg="add mod">
          <ac:chgData name="RONALDO RIPARDO" userId="50103cf1e5a63749" providerId="LiveId" clId="{E71454BD-D161-4EF7-AF3E-C686442379F0}" dt="2020-06-24T21:47:54.269" v="1264" actId="255"/>
          <ac:spMkLst>
            <pc:docMk/>
            <pc:sldMk cId="1801954514" sldId="261"/>
            <ac:spMk id="22" creationId="{9D1BA8DE-0F68-4410-8E57-EE29F9073D71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23" creationId="{82095FCE-EF05-4443-B97A-85DEE3A5CA17}"/>
          </ac:spMkLst>
        </pc:spChg>
        <pc:spChg chg="add mod">
          <ac:chgData name="RONALDO RIPARDO" userId="50103cf1e5a63749" providerId="LiveId" clId="{E71454BD-D161-4EF7-AF3E-C686442379F0}" dt="2020-06-24T21:48:31.299" v="1270" actId="1035"/>
          <ac:spMkLst>
            <pc:docMk/>
            <pc:sldMk cId="1801954514" sldId="261"/>
            <ac:spMk id="24" creationId="{56090605-DADC-4EF2-9C08-2FDC9E88ED99}"/>
          </ac:spMkLst>
        </pc:spChg>
        <pc:spChg chg="add del">
          <ac:chgData name="RONALDO RIPARDO" userId="50103cf1e5a63749" providerId="LiveId" clId="{E71454BD-D161-4EF7-AF3E-C686442379F0}" dt="2020-06-24T21:42:15.293" v="1142" actId="26606"/>
          <ac:spMkLst>
            <pc:docMk/>
            <pc:sldMk cId="1801954514" sldId="261"/>
            <ac:spMk id="25" creationId="{CA00AE6B-AA30-4CF8-BA6F-339B780AD76C}"/>
          </ac:spMkLst>
        </pc:spChg>
        <pc:spChg chg="add mod">
          <ac:chgData name="RONALDO RIPARDO" userId="50103cf1e5a63749" providerId="LiveId" clId="{E71454BD-D161-4EF7-AF3E-C686442379F0}" dt="2020-06-24T21:51:08.029" v="1310" actId="1076"/>
          <ac:spMkLst>
            <pc:docMk/>
            <pc:sldMk cId="1801954514" sldId="261"/>
            <ac:spMk id="26" creationId="{0B7CDCB0-5DC2-40CE-8F37-5A6787462F64}"/>
          </ac:spMkLst>
        </pc:spChg>
        <pc:spChg chg="add del">
          <ac:chgData name="RONALDO RIPARDO" userId="50103cf1e5a63749" providerId="LiveId" clId="{E71454BD-D161-4EF7-AF3E-C686442379F0}" dt="2020-06-24T21:42:17.790" v="1144" actId="26606"/>
          <ac:spMkLst>
            <pc:docMk/>
            <pc:sldMk cId="1801954514" sldId="261"/>
            <ac:spMk id="27" creationId="{E8A8EAB8-D2FF-444D-B34B-7D32F106AD0E}"/>
          </ac:spMkLst>
        </pc:spChg>
        <pc:spChg chg="add del">
          <ac:chgData name="RONALDO RIPARDO" userId="50103cf1e5a63749" providerId="LiveId" clId="{E71454BD-D161-4EF7-AF3E-C686442379F0}" dt="2020-06-24T21:42:21.284" v="1146" actId="26606"/>
          <ac:spMkLst>
            <pc:docMk/>
            <pc:sldMk cId="1801954514" sldId="261"/>
            <ac:spMk id="32" creationId="{C95B82D5-A8BB-45BF-BED8-C7B206892100}"/>
          </ac:spMkLst>
        </pc:spChg>
        <pc:spChg chg="add del">
          <ac:chgData name="RONALDO RIPARDO" userId="50103cf1e5a63749" providerId="LiveId" clId="{E71454BD-D161-4EF7-AF3E-C686442379F0}" dt="2020-06-24T21:42:21.284" v="1146" actId="26606"/>
          <ac:spMkLst>
            <pc:docMk/>
            <pc:sldMk cId="1801954514" sldId="261"/>
            <ac:spMk id="33" creationId="{296C61EC-FBF4-4216-BE67-6C864D30A01C}"/>
          </ac:spMkLst>
        </pc:spChg>
        <pc:picChg chg="add del mod">
          <ac:chgData name="RONALDO RIPARDO" userId="50103cf1e5a63749" providerId="LiveId" clId="{E71454BD-D161-4EF7-AF3E-C686442379F0}" dt="2020-06-24T21:42:02.986" v="1137" actId="478"/>
          <ac:picMkLst>
            <pc:docMk/>
            <pc:sldMk cId="1801954514" sldId="261"/>
            <ac:picMk id="3" creationId="{D705D66F-AD36-47B8-A611-ECCED084F2BE}"/>
          </ac:picMkLst>
        </pc:picChg>
        <pc:picChg chg="add del mod ord">
          <ac:chgData name="RONALDO RIPARDO" userId="50103cf1e5a63749" providerId="LiveId" clId="{E71454BD-D161-4EF7-AF3E-C686442379F0}" dt="2020-06-24T21:50:44.872" v="1302" actId="478"/>
          <ac:picMkLst>
            <pc:docMk/>
            <pc:sldMk cId="1801954514" sldId="261"/>
            <ac:picMk id="4" creationId="{D1CB6D1C-5DC1-4DCF-A2E1-D7FDD0B69A4A}"/>
          </ac:picMkLst>
        </pc:picChg>
        <pc:picChg chg="add del mod">
          <ac:chgData name="RONALDO RIPARDO" userId="50103cf1e5a63749" providerId="LiveId" clId="{E71454BD-D161-4EF7-AF3E-C686442379F0}" dt="2020-06-24T20:40:11.565" v="686"/>
          <ac:picMkLst>
            <pc:docMk/>
            <pc:sldMk cId="1801954514" sldId="261"/>
            <ac:picMk id="4" creationId="{E62CF1A6-0D1A-4102-9929-8F8B89C78542}"/>
          </ac:picMkLst>
        </pc:picChg>
        <pc:picChg chg="mod ord">
          <ac:chgData name="RONALDO RIPARDO" userId="50103cf1e5a63749" providerId="LiveId" clId="{E71454BD-D161-4EF7-AF3E-C686442379F0}" dt="2020-06-24T21:42:30.485" v="1148" actId="1076"/>
          <ac:picMkLst>
            <pc:docMk/>
            <pc:sldMk cId="1801954514" sldId="261"/>
            <ac:picMk id="5" creationId="{00000000-0000-0000-0000-000000000000}"/>
          </ac:picMkLst>
        </pc:picChg>
        <pc:picChg chg="add mod">
          <ac:chgData name="RONALDO RIPARDO" userId="50103cf1e5a63749" providerId="LiveId" clId="{E71454BD-D161-4EF7-AF3E-C686442379F0}" dt="2020-06-24T21:49:34.915" v="1291" actId="1076"/>
          <ac:picMkLst>
            <pc:docMk/>
            <pc:sldMk cId="1801954514" sldId="261"/>
            <ac:picMk id="11" creationId="{C87D05EB-EE3C-44D7-87DB-6E91FE345183}"/>
          </ac:picMkLst>
        </pc:picChg>
        <pc:picChg chg="del">
          <ac:chgData name="RONALDO RIPARDO" userId="50103cf1e5a63749" providerId="LiveId" clId="{E71454BD-D161-4EF7-AF3E-C686442379F0}" dt="2020-06-24T19:30:35.317" v="140" actId="478"/>
          <ac:picMkLst>
            <pc:docMk/>
            <pc:sldMk cId="1801954514" sldId="261"/>
            <ac:picMk id="11" creationId="{EDC51FE5-487F-4A7A-BB6C-661A49E53D92}"/>
          </ac:picMkLst>
        </pc:picChg>
        <pc:picChg chg="add del mod ord">
          <ac:chgData name="RONALDO RIPARDO" userId="50103cf1e5a63749" providerId="LiveId" clId="{E71454BD-D161-4EF7-AF3E-C686442379F0}" dt="2020-06-24T21:53:00.044" v="1311" actId="478"/>
          <ac:picMkLst>
            <pc:docMk/>
            <pc:sldMk cId="1801954514" sldId="261"/>
            <ac:picMk id="13" creationId="{80CBC25B-9A0C-422A-AEC1-3C0C0FD52911}"/>
          </ac:picMkLst>
        </pc:picChg>
        <pc:picChg chg="add del mod ord">
          <ac:chgData name="RONALDO RIPARDO" userId="50103cf1e5a63749" providerId="LiveId" clId="{E71454BD-D161-4EF7-AF3E-C686442379F0}" dt="2020-06-24T21:56:27.767" v="1315" actId="478"/>
          <ac:picMkLst>
            <pc:docMk/>
            <pc:sldMk cId="1801954514" sldId="261"/>
            <ac:picMk id="16" creationId="{75C10885-2EA5-4EB6-9863-48788046AF17}"/>
          </ac:picMkLst>
        </pc:picChg>
        <pc:picChg chg="add mod ord">
          <ac:chgData name="RONALDO RIPARDO" userId="50103cf1e5a63749" providerId="LiveId" clId="{E71454BD-D161-4EF7-AF3E-C686442379F0}" dt="2020-06-24T21:58:18.771" v="1319" actId="167"/>
          <ac:picMkLst>
            <pc:docMk/>
            <pc:sldMk cId="1801954514" sldId="261"/>
            <ac:picMk id="20" creationId="{31331132-AA24-4DCC-9E76-BB7A999F3813}"/>
          </ac:picMkLst>
        </pc:picChg>
        <pc:picChg chg="add mod">
          <ac:chgData name="RONALDO RIPARDO" userId="50103cf1e5a63749" providerId="LiveId" clId="{E71454BD-D161-4EF7-AF3E-C686442379F0}" dt="2020-06-24T21:49:54.220" v="1301" actId="1076"/>
          <ac:picMkLst>
            <pc:docMk/>
            <pc:sldMk cId="1801954514" sldId="261"/>
            <ac:picMk id="31" creationId="{1D6053AD-6401-47D1-9224-B66A65FF85EC}"/>
          </ac:picMkLst>
        </pc:picChg>
        <pc:picChg chg="add mod">
          <ac:chgData name="RONALDO RIPARDO" userId="50103cf1e5a63749" providerId="LiveId" clId="{E71454BD-D161-4EF7-AF3E-C686442379F0}" dt="2020-06-24T22:05:58.102" v="1322" actId="27614"/>
          <ac:picMkLst>
            <pc:docMk/>
            <pc:sldMk cId="1801954514" sldId="261"/>
            <ac:picMk id="35" creationId="{D6D0A966-C7BF-46ED-920B-8CF9EB450BC4}"/>
          </ac:picMkLst>
        </pc:picChg>
        <pc:cxnChg chg="add del">
          <ac:chgData name="RONALDO RIPARDO" userId="50103cf1e5a63749" providerId="LiveId" clId="{E71454BD-D161-4EF7-AF3E-C686442379F0}" dt="2020-06-24T21:42:17.790" v="1144" actId="26606"/>
          <ac:cxnSpMkLst>
            <pc:docMk/>
            <pc:sldMk cId="1801954514" sldId="261"/>
            <ac:cxnSpMk id="28" creationId="{EEA38897-7BA3-4408-8083-3235339C4A60}"/>
          </ac:cxnSpMkLst>
        </pc:cxnChg>
        <pc:cxnChg chg="add del">
          <ac:chgData name="RONALDO RIPARDO" userId="50103cf1e5a63749" providerId="LiveId" clId="{E71454BD-D161-4EF7-AF3E-C686442379F0}" dt="2020-06-24T21:42:17.790" v="1144" actId="26606"/>
          <ac:cxnSpMkLst>
            <pc:docMk/>
            <pc:sldMk cId="1801954514" sldId="261"/>
            <ac:cxnSpMk id="29" creationId="{CA240C79-242E-4918-9F28-B101847D1CC6}"/>
          </ac:cxnSpMkLst>
        </pc:cxnChg>
        <pc:cxnChg chg="add del">
          <ac:chgData name="RONALDO RIPARDO" userId="50103cf1e5a63749" providerId="LiveId" clId="{E71454BD-D161-4EF7-AF3E-C686442379F0}" dt="2020-06-24T21:42:17.790" v="1144" actId="26606"/>
          <ac:cxnSpMkLst>
            <pc:docMk/>
            <pc:sldMk cId="1801954514" sldId="261"/>
            <ac:cxnSpMk id="30" creationId="{F11AD06B-AB20-4097-8606-5DA00DBACE88}"/>
          </ac:cxnSpMkLst>
        </pc:cxnChg>
      </pc:sldChg>
      <pc:sldChg chg="delSp add del">
        <pc:chgData name="RONALDO RIPARDO" userId="50103cf1e5a63749" providerId="LiveId" clId="{E71454BD-D161-4EF7-AF3E-C686442379F0}" dt="2020-06-24T20:39:36.090" v="680" actId="2696"/>
        <pc:sldMkLst>
          <pc:docMk/>
          <pc:sldMk cId="1302746443" sldId="262"/>
        </pc:sldMkLst>
        <pc:picChg chg="del">
          <ac:chgData name="RONALDO RIPARDO" userId="50103cf1e5a63749" providerId="LiveId" clId="{E71454BD-D161-4EF7-AF3E-C686442379F0}" dt="2020-06-24T19:47:06.908" v="307" actId="478"/>
          <ac:picMkLst>
            <pc:docMk/>
            <pc:sldMk cId="1302746443" sldId="262"/>
            <ac:picMk id="11" creationId="{EDC51FE5-487F-4A7A-BB6C-661A49E53D92}"/>
          </ac:picMkLst>
        </pc:picChg>
      </pc:sldChg>
      <pc:sldChg chg="addSp delSp modSp add">
        <pc:chgData name="RONALDO RIPARDO" userId="50103cf1e5a63749" providerId="LiveId" clId="{E71454BD-D161-4EF7-AF3E-C686442379F0}" dt="2020-06-24T20:23:43.248" v="679"/>
        <pc:sldMkLst>
          <pc:docMk/>
          <pc:sldMk cId="4018312806" sldId="263"/>
        </pc:sldMkLst>
        <pc:spChg chg="mod">
          <ac:chgData name="RONALDO RIPARDO" userId="50103cf1e5a63749" providerId="LiveId" clId="{E71454BD-D161-4EF7-AF3E-C686442379F0}" dt="2020-06-24T20:19:36.048" v="651" actId="2711"/>
          <ac:spMkLst>
            <pc:docMk/>
            <pc:sldMk cId="4018312806" sldId="263"/>
            <ac:spMk id="6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20:23:43.248" v="679"/>
          <ac:spMkLst>
            <pc:docMk/>
            <pc:sldMk cId="4018312806" sldId="263"/>
            <ac:spMk id="7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20:19:26.172" v="650" actId="2711"/>
          <ac:spMkLst>
            <pc:docMk/>
            <pc:sldMk cId="4018312806" sldId="263"/>
            <ac:spMk id="9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20:19:54.819" v="653" actId="2711"/>
          <ac:spMkLst>
            <pc:docMk/>
            <pc:sldMk cId="4018312806" sldId="263"/>
            <ac:spMk id="10" creationId="{00000000-0000-0000-0000-000000000000}"/>
          </ac:spMkLst>
        </pc:spChg>
        <pc:spChg chg="add mod">
          <ac:chgData name="RONALDO RIPARDO" userId="50103cf1e5a63749" providerId="LiveId" clId="{E71454BD-D161-4EF7-AF3E-C686442379F0}" dt="2020-06-24T20:22:57.282" v="673" actId="1076"/>
          <ac:spMkLst>
            <pc:docMk/>
            <pc:sldMk cId="4018312806" sldId="263"/>
            <ac:spMk id="12" creationId="{3A3E78F9-0D04-4A16-9698-B63898F3DD79}"/>
          </ac:spMkLst>
        </pc:spChg>
        <pc:picChg chg="add del mod ord">
          <ac:chgData name="RONALDO RIPARDO" userId="50103cf1e5a63749" providerId="LiveId" clId="{E71454BD-D161-4EF7-AF3E-C686442379F0}" dt="2020-06-24T20:16:09.949" v="628"/>
          <ac:picMkLst>
            <pc:docMk/>
            <pc:sldMk cId="4018312806" sldId="263"/>
            <ac:picMk id="3" creationId="{C5F40C7B-3E48-4B40-9483-0C71C0824825}"/>
          </ac:picMkLst>
        </pc:picChg>
        <pc:picChg chg="add mod ord">
          <ac:chgData name="RONALDO RIPARDO" userId="50103cf1e5a63749" providerId="LiveId" clId="{E71454BD-D161-4EF7-AF3E-C686442379F0}" dt="2020-06-24T20:16:29.838" v="636" actId="167"/>
          <ac:picMkLst>
            <pc:docMk/>
            <pc:sldMk cId="4018312806" sldId="263"/>
            <ac:picMk id="4" creationId="{91754249-464E-4854-87E2-E40A25FDCDB6}"/>
          </ac:picMkLst>
        </pc:picChg>
        <pc:picChg chg="mod ord">
          <ac:chgData name="RONALDO RIPARDO" userId="50103cf1e5a63749" providerId="LiveId" clId="{E71454BD-D161-4EF7-AF3E-C686442379F0}" dt="2020-06-24T20:16:36.480" v="637" actId="167"/>
          <ac:picMkLst>
            <pc:docMk/>
            <pc:sldMk cId="4018312806" sldId="263"/>
            <ac:picMk id="5" creationId="{00000000-0000-0000-0000-000000000000}"/>
          </ac:picMkLst>
        </pc:picChg>
        <pc:picChg chg="add mod">
          <ac:chgData name="RONALDO RIPARDO" userId="50103cf1e5a63749" providerId="LiveId" clId="{E71454BD-D161-4EF7-AF3E-C686442379F0}" dt="2020-06-24T20:05:31.319" v="512" actId="14100"/>
          <ac:picMkLst>
            <pc:docMk/>
            <pc:sldMk cId="4018312806" sldId="263"/>
            <ac:picMk id="8" creationId="{CDAB3D18-5A36-42DA-9CFC-5C89F14B0863}"/>
          </ac:picMkLst>
        </pc:picChg>
        <pc:picChg chg="add del mod">
          <ac:chgData name="RONALDO RIPARDO" userId="50103cf1e5a63749" providerId="LiveId" clId="{E71454BD-D161-4EF7-AF3E-C686442379F0}" dt="2020-06-24T20:16:15.581" v="631" actId="478"/>
          <ac:picMkLst>
            <pc:docMk/>
            <pc:sldMk cId="4018312806" sldId="263"/>
            <ac:picMk id="11" creationId="{4346D61A-AA7C-4992-9DA9-5A0536BDC9A3}"/>
          </ac:picMkLst>
        </pc:picChg>
        <pc:picChg chg="del">
          <ac:chgData name="RONALDO RIPARDO" userId="50103cf1e5a63749" providerId="LiveId" clId="{E71454BD-D161-4EF7-AF3E-C686442379F0}" dt="2020-06-24T19:47:14.852" v="310" actId="478"/>
          <ac:picMkLst>
            <pc:docMk/>
            <pc:sldMk cId="4018312806" sldId="263"/>
            <ac:picMk id="11" creationId="{EDC51FE5-487F-4A7A-BB6C-661A49E53D92}"/>
          </ac:picMkLst>
        </pc:picChg>
        <pc:picChg chg="add mod">
          <ac:chgData name="RONALDO RIPARDO" userId="50103cf1e5a63749" providerId="LiveId" clId="{E71454BD-D161-4EF7-AF3E-C686442379F0}" dt="2020-06-24T20:05:47.299" v="522" actId="1038"/>
          <ac:picMkLst>
            <pc:docMk/>
            <pc:sldMk cId="4018312806" sldId="263"/>
            <ac:picMk id="14" creationId="{D833D06C-224A-4D2B-A051-BD5D27C300ED}"/>
          </ac:picMkLst>
        </pc:picChg>
      </pc:sldChg>
      <pc:sldChg chg="add del">
        <pc:chgData name="RONALDO RIPARDO" userId="50103cf1e5a63749" providerId="LiveId" clId="{E71454BD-D161-4EF7-AF3E-C686442379F0}" dt="2020-06-24T19:47:09.789" v="309"/>
        <pc:sldMkLst>
          <pc:docMk/>
          <pc:sldMk cId="1547322966" sldId="264"/>
        </pc:sldMkLst>
      </pc:sldChg>
      <pc:sldChg chg="addSp delSp modSp add mod setBg">
        <pc:chgData name="RONALDO RIPARDO" userId="50103cf1e5a63749" providerId="LiveId" clId="{E71454BD-D161-4EF7-AF3E-C686442379F0}" dt="2020-06-24T21:46:48.397" v="1225" actId="1076"/>
        <pc:sldMkLst>
          <pc:docMk/>
          <pc:sldMk cId="4262939850" sldId="264"/>
        </pc:sldMkLst>
        <pc:spChg chg="del mod">
          <ac:chgData name="RONALDO RIPARDO" userId="50103cf1e5a63749" providerId="LiveId" clId="{E71454BD-D161-4EF7-AF3E-C686442379F0}" dt="2020-06-24T21:16:44.733" v="963" actId="478"/>
          <ac:spMkLst>
            <pc:docMk/>
            <pc:sldMk cId="4262939850" sldId="264"/>
            <ac:spMk id="6" creationId="{00000000-0000-0000-0000-000000000000}"/>
          </ac:spMkLst>
        </pc:spChg>
        <pc:spChg chg="add del mod ord">
          <ac:chgData name="RONALDO RIPARDO" userId="50103cf1e5a63749" providerId="LiveId" clId="{E71454BD-D161-4EF7-AF3E-C686442379F0}" dt="2020-06-24T21:16:41.203" v="962" actId="478"/>
          <ac:spMkLst>
            <pc:docMk/>
            <pc:sldMk cId="4262939850" sldId="264"/>
            <ac:spMk id="7" creationId="{00000000-0000-0000-0000-000000000000}"/>
          </ac:spMkLst>
        </pc:spChg>
        <pc:spChg chg="del mod ord">
          <ac:chgData name="RONALDO RIPARDO" userId="50103cf1e5a63749" providerId="LiveId" clId="{E71454BD-D161-4EF7-AF3E-C686442379F0}" dt="2020-06-24T21:16:48.993" v="964" actId="478"/>
          <ac:spMkLst>
            <pc:docMk/>
            <pc:sldMk cId="4262939850" sldId="264"/>
            <ac:spMk id="9" creationId="{00000000-0000-0000-0000-000000000000}"/>
          </ac:spMkLst>
        </pc:spChg>
        <pc:spChg chg="del mod ord">
          <ac:chgData name="RONALDO RIPARDO" userId="50103cf1e5a63749" providerId="LiveId" clId="{E71454BD-D161-4EF7-AF3E-C686442379F0}" dt="2020-06-24T21:16:53.404" v="966" actId="478"/>
          <ac:spMkLst>
            <pc:docMk/>
            <pc:sldMk cId="4262939850" sldId="264"/>
            <ac:spMk id="10" creationId="{00000000-0000-0000-0000-000000000000}"/>
          </ac:spMkLst>
        </pc:spChg>
        <pc:spChg chg="add del mod">
          <ac:chgData name="RONALDO RIPARDO" userId="50103cf1e5a63749" providerId="LiveId" clId="{E71454BD-D161-4EF7-AF3E-C686442379F0}" dt="2020-06-24T20:45:28.447" v="745" actId="478"/>
          <ac:spMkLst>
            <pc:docMk/>
            <pc:sldMk cId="4262939850" sldId="264"/>
            <ac:spMk id="11" creationId="{6D498E3F-E50C-4D02-B7D9-F1BB9DA00B9C}"/>
          </ac:spMkLst>
        </pc:spChg>
        <pc:spChg chg="add del mod">
          <ac:chgData name="RONALDO RIPARDO" userId="50103cf1e5a63749" providerId="LiveId" clId="{E71454BD-D161-4EF7-AF3E-C686442379F0}" dt="2020-06-24T20:56:33.549" v="823" actId="478"/>
          <ac:spMkLst>
            <pc:docMk/>
            <pc:sldMk cId="4262939850" sldId="264"/>
            <ac:spMk id="12" creationId="{F12A3F6A-2C4C-40CB-96B5-C8211AD2DFAB}"/>
          </ac:spMkLst>
        </pc:spChg>
        <pc:spChg chg="add del">
          <ac:chgData name="RONALDO RIPARDO" userId="50103cf1e5a63749" providerId="LiveId" clId="{E71454BD-D161-4EF7-AF3E-C686442379F0}" dt="2020-06-24T20:55:41.705" v="805"/>
          <ac:spMkLst>
            <pc:docMk/>
            <pc:sldMk cId="4262939850" sldId="264"/>
            <ac:spMk id="13" creationId="{95DA1FB3-6F83-429F-A622-13E271016F2B}"/>
          </ac:spMkLst>
        </pc:spChg>
        <pc:spChg chg="add del">
          <ac:chgData name="RONALDO RIPARDO" userId="50103cf1e5a63749" providerId="LiveId" clId="{E71454BD-D161-4EF7-AF3E-C686442379F0}" dt="2020-06-24T21:17:06.153" v="973" actId="26606"/>
          <ac:spMkLst>
            <pc:docMk/>
            <pc:sldMk cId="4262939850" sldId="264"/>
            <ac:spMk id="45" creationId="{A9F529C3-C941-49FD-8C67-82F134F64BDB}"/>
          </ac:spMkLst>
        </pc:spChg>
        <pc:spChg chg="add del">
          <ac:chgData name="RONALDO RIPARDO" userId="50103cf1e5a63749" providerId="LiveId" clId="{E71454BD-D161-4EF7-AF3E-C686442379F0}" dt="2020-06-24T21:17:06.153" v="973" actId="26606"/>
          <ac:spMkLst>
            <pc:docMk/>
            <pc:sldMk cId="4262939850" sldId="264"/>
            <ac:spMk id="47" creationId="{20586029-32A0-47E5-9AEC-AE3ABA6B94D0}"/>
          </ac:spMkLst>
        </pc:spChg>
        <pc:spChg chg="add mod">
          <ac:chgData name="RONALDO RIPARDO" userId="50103cf1e5a63749" providerId="LiveId" clId="{E71454BD-D161-4EF7-AF3E-C686442379F0}" dt="2020-06-24T21:28:42.636" v="1102" actId="122"/>
          <ac:spMkLst>
            <pc:docMk/>
            <pc:sldMk cId="4262939850" sldId="264"/>
            <ac:spMk id="48" creationId="{29E7D0A4-5156-4DF6-B4AC-A24B27624739}"/>
          </ac:spMkLst>
        </pc:spChg>
        <pc:spChg chg="add mod">
          <ac:chgData name="RONALDO RIPARDO" userId="50103cf1e5a63749" providerId="LiveId" clId="{E71454BD-D161-4EF7-AF3E-C686442379F0}" dt="2020-06-24T21:39:20.464" v="1136" actId="113"/>
          <ac:spMkLst>
            <pc:docMk/>
            <pc:sldMk cId="4262939850" sldId="264"/>
            <ac:spMk id="52" creationId="{6E35BC02-9BC3-4020-958C-F5C1C58DEC4A}"/>
          </ac:spMkLst>
        </pc:spChg>
        <pc:spChg chg="add mod">
          <ac:chgData name="RONALDO RIPARDO" userId="50103cf1e5a63749" providerId="LiveId" clId="{E71454BD-D161-4EF7-AF3E-C686442379F0}" dt="2020-06-24T21:23:58.988" v="1018" actId="164"/>
          <ac:spMkLst>
            <pc:docMk/>
            <pc:sldMk cId="4262939850" sldId="264"/>
            <ac:spMk id="53" creationId="{C0BDB91D-05C6-49D9-8B1D-E6604CF54ACF}"/>
          </ac:spMkLst>
        </pc:spChg>
        <pc:spChg chg="add mod">
          <ac:chgData name="RONALDO RIPARDO" userId="50103cf1e5a63749" providerId="LiveId" clId="{E71454BD-D161-4EF7-AF3E-C686442379F0}" dt="2020-06-24T21:23:58.988" v="1018" actId="164"/>
          <ac:spMkLst>
            <pc:docMk/>
            <pc:sldMk cId="4262939850" sldId="264"/>
            <ac:spMk id="54" creationId="{4C28AB66-B9AD-4B56-8F0F-C41F4E1A25A8}"/>
          </ac:spMkLst>
        </pc:spChg>
        <pc:grpChg chg="mod">
          <ac:chgData name="RONALDO RIPARDO" userId="50103cf1e5a63749" providerId="LiveId" clId="{E71454BD-D161-4EF7-AF3E-C686442379F0}" dt="2020-06-24T21:18:35.104" v="988" actId="33934"/>
          <ac:grpSpMkLst>
            <pc:docMk/>
            <pc:sldMk cId="4262939850" sldId="264"/>
            <ac:grpSpMk id="1" creationId="{00000000-0000-0000-0000-000000000000}"/>
          </ac:grpSpMkLst>
        </pc:grpChg>
        <pc:grpChg chg="add mod ord">
          <ac:chgData name="RONALDO RIPARDO" userId="50103cf1e5a63749" providerId="LiveId" clId="{E71454BD-D161-4EF7-AF3E-C686442379F0}" dt="2020-06-24T21:24:01.720" v="1019" actId="166"/>
          <ac:grpSpMkLst>
            <pc:docMk/>
            <pc:sldMk cId="4262939850" sldId="264"/>
            <ac:grpSpMk id="57" creationId="{4A685954-3DC4-45CD-A8D1-C26221585DF2}"/>
          </ac:grpSpMkLst>
        </pc:grpChg>
        <pc:picChg chg="del">
          <ac:chgData name="RONALDO RIPARDO" userId="50103cf1e5a63749" providerId="LiveId" clId="{E71454BD-D161-4EF7-AF3E-C686442379F0}" dt="2020-06-24T20:40:17.200" v="688" actId="478"/>
          <ac:picMkLst>
            <pc:docMk/>
            <pc:sldMk cId="4262939850" sldId="264"/>
            <ac:picMk id="3" creationId="{D705D66F-AD36-47B8-A611-ECCED084F2BE}"/>
          </ac:picMkLst>
        </pc:picChg>
        <pc:picChg chg="add del mod ord">
          <ac:chgData name="RONALDO RIPARDO" userId="50103cf1e5a63749" providerId="LiveId" clId="{E71454BD-D161-4EF7-AF3E-C686442379F0}" dt="2020-06-24T21:02:44.021" v="853" actId="478"/>
          <ac:picMkLst>
            <pc:docMk/>
            <pc:sldMk cId="4262939850" sldId="264"/>
            <ac:picMk id="4" creationId="{A319E65D-9444-4905-86EF-51F186C6CD9A}"/>
          </ac:picMkLst>
        </pc:picChg>
        <pc:picChg chg="del mod ord">
          <ac:chgData name="RONALDO RIPARDO" userId="50103cf1e5a63749" providerId="LiveId" clId="{E71454BD-D161-4EF7-AF3E-C686442379F0}" dt="2020-06-24T21:16:51.260" v="965" actId="478"/>
          <ac:picMkLst>
            <pc:docMk/>
            <pc:sldMk cId="4262939850" sldId="264"/>
            <ac:picMk id="5" creationId="{00000000-0000-0000-0000-000000000000}"/>
          </ac:picMkLst>
        </pc:picChg>
        <pc:picChg chg="add del mod">
          <ac:chgData name="RONALDO RIPARDO" userId="50103cf1e5a63749" providerId="LiveId" clId="{E71454BD-D161-4EF7-AF3E-C686442379F0}" dt="2020-06-24T21:16:54.354" v="967" actId="478"/>
          <ac:picMkLst>
            <pc:docMk/>
            <pc:sldMk cId="4262939850" sldId="264"/>
            <ac:picMk id="14" creationId="{F8A9E087-D7B0-481A-9031-B878397E73C1}"/>
          </ac:picMkLst>
        </pc:picChg>
        <pc:picChg chg="add del mod">
          <ac:chgData name="RONALDO RIPARDO" userId="50103cf1e5a63749" providerId="LiveId" clId="{E71454BD-D161-4EF7-AF3E-C686442379F0}" dt="2020-06-24T21:16:54.892" v="968" actId="478"/>
          <ac:picMkLst>
            <pc:docMk/>
            <pc:sldMk cId="4262939850" sldId="264"/>
            <ac:picMk id="16" creationId="{0171ABBA-0DCF-4789-9F5C-DD039504A943}"/>
          </ac:picMkLst>
        </pc:picChg>
        <pc:picChg chg="add del mod ord">
          <ac:chgData name="RONALDO RIPARDO" userId="50103cf1e5a63749" providerId="LiveId" clId="{E71454BD-D161-4EF7-AF3E-C686442379F0}" dt="2020-06-24T21:05:27.411" v="858" actId="478"/>
          <ac:picMkLst>
            <pc:docMk/>
            <pc:sldMk cId="4262939850" sldId="264"/>
            <ac:picMk id="18" creationId="{00E1513C-1DAC-4CE0-BF43-FE9C0F3FECEC}"/>
          </ac:picMkLst>
        </pc:picChg>
        <pc:picChg chg="add del mod ord">
          <ac:chgData name="RONALDO RIPARDO" userId="50103cf1e5a63749" providerId="LiveId" clId="{E71454BD-D161-4EF7-AF3E-C686442379F0}" dt="2020-06-24T21:06:12.724" v="878" actId="478"/>
          <ac:picMkLst>
            <pc:docMk/>
            <pc:sldMk cId="4262939850" sldId="264"/>
            <ac:picMk id="20" creationId="{07E5EF24-A62C-4631-A860-F6D54E9421AD}"/>
          </ac:picMkLst>
        </pc:picChg>
        <pc:picChg chg="add del mod ord">
          <ac:chgData name="RONALDO RIPARDO" userId="50103cf1e5a63749" providerId="LiveId" clId="{E71454BD-D161-4EF7-AF3E-C686442379F0}" dt="2020-06-24T21:13:51.134" v="933" actId="478"/>
          <ac:picMkLst>
            <pc:docMk/>
            <pc:sldMk cId="4262939850" sldId="264"/>
            <ac:picMk id="22" creationId="{697DF1FA-BB83-4583-B1C9-6FBBF62019E0}"/>
          </ac:picMkLst>
        </pc:picChg>
        <pc:picChg chg="add del mod ord">
          <ac:chgData name="RONALDO RIPARDO" userId="50103cf1e5a63749" providerId="LiveId" clId="{E71454BD-D161-4EF7-AF3E-C686442379F0}" dt="2020-06-24T21:13:40.997" v="929"/>
          <ac:picMkLst>
            <pc:docMk/>
            <pc:sldMk cId="4262939850" sldId="264"/>
            <ac:picMk id="24" creationId="{C33B362E-FF4B-44BF-9053-DC30FF5B3AD4}"/>
          </ac:picMkLst>
        </pc:picChg>
        <pc:picChg chg="add del mod">
          <ac:chgData name="RONALDO RIPARDO" userId="50103cf1e5a63749" providerId="LiveId" clId="{E71454BD-D161-4EF7-AF3E-C686442379F0}" dt="2020-06-24T21:13:39.127" v="925"/>
          <ac:picMkLst>
            <pc:docMk/>
            <pc:sldMk cId="4262939850" sldId="264"/>
            <ac:picMk id="26" creationId="{2F304C0B-FC6D-43CA-BA66-0427DAA78A53}"/>
          </ac:picMkLst>
        </pc:picChg>
        <pc:picChg chg="add del mod ord">
          <ac:chgData name="RONALDO RIPARDO" userId="50103cf1e5a63749" providerId="LiveId" clId="{E71454BD-D161-4EF7-AF3E-C686442379F0}" dt="2020-06-24T21:13:37.550" v="922"/>
          <ac:picMkLst>
            <pc:docMk/>
            <pc:sldMk cId="4262939850" sldId="264"/>
            <ac:picMk id="28" creationId="{F925BDC7-5624-483F-B899-C136363B6031}"/>
          </ac:picMkLst>
        </pc:picChg>
        <pc:picChg chg="add del mod ord">
          <ac:chgData name="RONALDO RIPARDO" userId="50103cf1e5a63749" providerId="LiveId" clId="{E71454BD-D161-4EF7-AF3E-C686442379F0}" dt="2020-06-24T21:13:32.097" v="913"/>
          <ac:picMkLst>
            <pc:docMk/>
            <pc:sldMk cId="4262939850" sldId="264"/>
            <ac:picMk id="30" creationId="{77748B9E-C551-42D3-B4C8-8570E566F3AE}"/>
          </ac:picMkLst>
        </pc:picChg>
        <pc:picChg chg="add del mod ord">
          <ac:chgData name="RONALDO RIPARDO" userId="50103cf1e5a63749" providerId="LiveId" clId="{E71454BD-D161-4EF7-AF3E-C686442379F0}" dt="2020-06-24T21:20:55.091" v="1005" actId="478"/>
          <ac:picMkLst>
            <pc:docMk/>
            <pc:sldMk cId="4262939850" sldId="264"/>
            <ac:picMk id="32" creationId="{9B8DC2F2-A715-4690-8C15-C0BFBE830E8F}"/>
          </ac:picMkLst>
        </pc:picChg>
        <pc:picChg chg="add del mod">
          <ac:chgData name="RONALDO RIPARDO" userId="50103cf1e5a63749" providerId="LiveId" clId="{E71454BD-D161-4EF7-AF3E-C686442379F0}" dt="2020-06-24T21:15:39.527" v="941"/>
          <ac:picMkLst>
            <pc:docMk/>
            <pc:sldMk cId="4262939850" sldId="264"/>
            <ac:picMk id="34" creationId="{ED2A08CA-3D78-4071-BD74-87F6762B1D3D}"/>
          </ac:picMkLst>
        </pc:picChg>
        <pc:picChg chg="add del">
          <ac:chgData name="RONALDO RIPARDO" userId="50103cf1e5a63749" providerId="LiveId" clId="{E71454BD-D161-4EF7-AF3E-C686442379F0}" dt="2020-06-24T21:15:54.269" v="944"/>
          <ac:picMkLst>
            <pc:docMk/>
            <pc:sldMk cId="4262939850" sldId="264"/>
            <ac:picMk id="35" creationId="{DB274185-4F3A-4887-AAF7-4314D3B74583}"/>
          </ac:picMkLst>
        </pc:picChg>
        <pc:picChg chg="add del mod">
          <ac:chgData name="RONALDO RIPARDO" userId="50103cf1e5a63749" providerId="LiveId" clId="{E71454BD-D161-4EF7-AF3E-C686442379F0}" dt="2020-06-24T21:16:07.914" v="957" actId="478"/>
          <ac:picMkLst>
            <pc:docMk/>
            <pc:sldMk cId="4262939850" sldId="264"/>
            <ac:picMk id="36" creationId="{8CED60E6-479D-47F5-A9F3-DDCBDD2694B7}"/>
          </ac:picMkLst>
        </pc:picChg>
        <pc:picChg chg="add del mod">
          <ac:chgData name="RONALDO RIPARDO" userId="50103cf1e5a63749" providerId="LiveId" clId="{E71454BD-D161-4EF7-AF3E-C686442379F0}" dt="2020-06-24T21:16:22.494" v="960"/>
          <ac:picMkLst>
            <pc:docMk/>
            <pc:sldMk cId="4262939850" sldId="264"/>
            <ac:picMk id="38" creationId="{4EB4B1C4-AC44-4DED-892D-0F26154D64D2}"/>
          </ac:picMkLst>
        </pc:picChg>
        <pc:picChg chg="add del mod ord">
          <ac:chgData name="RONALDO RIPARDO" userId="50103cf1e5a63749" providerId="LiveId" clId="{E71454BD-D161-4EF7-AF3E-C686442379F0}" dt="2020-06-24T21:20:53.256" v="1004" actId="478"/>
          <ac:picMkLst>
            <pc:docMk/>
            <pc:sldMk cId="4262939850" sldId="264"/>
            <ac:picMk id="40" creationId="{9B9B4366-4E2F-4BB6-8867-7912A5F2BA0D}"/>
          </ac:picMkLst>
        </pc:picChg>
        <pc:picChg chg="add del mod">
          <ac:chgData name="RONALDO RIPARDO" userId="50103cf1e5a63749" providerId="LiveId" clId="{E71454BD-D161-4EF7-AF3E-C686442379F0}" dt="2020-06-24T21:22:00.405" v="1007"/>
          <ac:picMkLst>
            <pc:docMk/>
            <pc:sldMk cId="4262939850" sldId="264"/>
            <ac:picMk id="42" creationId="{1F55044A-FA45-4F23-9951-41DC35F79887}"/>
          </ac:picMkLst>
        </pc:picChg>
        <pc:picChg chg="add mod">
          <ac:chgData name="RONALDO RIPARDO" userId="50103cf1e5a63749" providerId="LiveId" clId="{E71454BD-D161-4EF7-AF3E-C686442379F0}" dt="2020-06-24T21:18:36.856" v="989" actId="33934"/>
          <ac:picMkLst>
            <pc:docMk/>
            <pc:sldMk cId="4262939850" sldId="264"/>
            <ac:picMk id="44" creationId="{90D6D499-FE7C-46F8-9E84-135FF7C4E258}"/>
          </ac:picMkLst>
        </pc:picChg>
        <pc:picChg chg="add del mod ord">
          <ac:chgData name="RONALDO RIPARDO" userId="50103cf1e5a63749" providerId="LiveId" clId="{E71454BD-D161-4EF7-AF3E-C686442379F0}" dt="2020-06-24T21:20:51.401" v="1003" actId="478"/>
          <ac:picMkLst>
            <pc:docMk/>
            <pc:sldMk cId="4262939850" sldId="264"/>
            <ac:picMk id="46" creationId="{8495576F-B006-4B91-83FE-52FD6891392E}"/>
          </ac:picMkLst>
        </pc:picChg>
        <pc:picChg chg="add mod">
          <ac:chgData name="RONALDO RIPARDO" userId="50103cf1e5a63749" providerId="LiveId" clId="{E71454BD-D161-4EF7-AF3E-C686442379F0}" dt="2020-06-24T21:18:36.856" v="989" actId="33934"/>
          <ac:picMkLst>
            <pc:docMk/>
            <pc:sldMk cId="4262939850" sldId="264"/>
            <ac:picMk id="50" creationId="{8D25E800-7993-4F82-8283-D45B5E7D9F60}"/>
          </ac:picMkLst>
        </pc:picChg>
        <pc:picChg chg="add mod">
          <ac:chgData name="RONALDO RIPARDO" userId="50103cf1e5a63749" providerId="LiveId" clId="{E71454BD-D161-4EF7-AF3E-C686442379F0}" dt="2020-06-24T21:18:36.856" v="989" actId="33934"/>
          <ac:picMkLst>
            <pc:docMk/>
            <pc:sldMk cId="4262939850" sldId="264"/>
            <ac:picMk id="51" creationId="{F120EE41-E49B-41D5-9C66-8976DA237B4A}"/>
          </ac:picMkLst>
        </pc:picChg>
        <pc:picChg chg="add ord">
          <ac:chgData name="RONALDO RIPARDO" userId="50103cf1e5a63749" providerId="LiveId" clId="{E71454BD-D161-4EF7-AF3E-C686442379F0}" dt="2020-06-24T21:23:09.205" v="1015" actId="167"/>
          <ac:picMkLst>
            <pc:docMk/>
            <pc:sldMk cId="4262939850" sldId="264"/>
            <ac:picMk id="55" creationId="{2D1FDB6D-A3D0-4612-93C0-86C12ECE5088}"/>
          </ac:picMkLst>
        </pc:picChg>
        <pc:picChg chg="add del mod ord">
          <ac:chgData name="RONALDO RIPARDO" userId="50103cf1e5a63749" providerId="LiveId" clId="{E71454BD-D161-4EF7-AF3E-C686442379F0}" dt="2020-06-24T21:23:48.078" v="1017"/>
          <ac:picMkLst>
            <pc:docMk/>
            <pc:sldMk cId="4262939850" sldId="264"/>
            <ac:picMk id="56" creationId="{16E783E0-BB8E-45B0-96AF-BF723F4FE1AA}"/>
          </ac:picMkLst>
        </pc:picChg>
        <pc:picChg chg="add del">
          <ac:chgData name="RONALDO RIPARDO" userId="50103cf1e5a63749" providerId="LiveId" clId="{E71454BD-D161-4EF7-AF3E-C686442379F0}" dt="2020-06-24T21:24:04.976" v="1021"/>
          <ac:picMkLst>
            <pc:docMk/>
            <pc:sldMk cId="4262939850" sldId="264"/>
            <ac:picMk id="58" creationId="{EFF983A3-3102-4E20-B39E-7C1E9E0A8E8F}"/>
          </ac:picMkLst>
        </pc:picChg>
        <pc:picChg chg="add del mod">
          <ac:chgData name="RONALDO RIPARDO" userId="50103cf1e5a63749" providerId="LiveId" clId="{E71454BD-D161-4EF7-AF3E-C686442379F0}" dt="2020-06-24T21:24:16.361" v="1024"/>
          <ac:picMkLst>
            <pc:docMk/>
            <pc:sldMk cId="4262939850" sldId="264"/>
            <ac:picMk id="60" creationId="{49EB0707-6CCD-439A-9141-9BE22A6DD0CA}"/>
          </ac:picMkLst>
        </pc:picChg>
        <pc:picChg chg="add del">
          <ac:chgData name="RONALDO RIPARDO" userId="50103cf1e5a63749" providerId="LiveId" clId="{E71454BD-D161-4EF7-AF3E-C686442379F0}" dt="2020-06-24T21:24:36.770" v="1026" actId="478"/>
          <ac:picMkLst>
            <pc:docMk/>
            <pc:sldMk cId="4262939850" sldId="264"/>
            <ac:picMk id="61" creationId="{08809B0E-076E-4292-AB10-8100AE0BB25A}"/>
          </ac:picMkLst>
        </pc:picChg>
        <pc:picChg chg="add mod ord">
          <ac:chgData name="RONALDO RIPARDO" userId="50103cf1e5a63749" providerId="LiveId" clId="{E71454BD-D161-4EF7-AF3E-C686442379F0}" dt="2020-06-24T21:46:48.397" v="1225" actId="1076"/>
          <ac:picMkLst>
            <pc:docMk/>
            <pc:sldMk cId="4262939850" sldId="264"/>
            <ac:picMk id="63" creationId="{82B8ABA8-D08F-4B5B-8068-70BEC57B43DF}"/>
          </ac:picMkLst>
        </pc:picChg>
        <pc:cxnChg chg="add del">
          <ac:chgData name="RONALDO RIPARDO" userId="50103cf1e5a63749" providerId="LiveId" clId="{E71454BD-D161-4EF7-AF3E-C686442379F0}" dt="2020-06-24T21:17:06.153" v="973" actId="26606"/>
          <ac:cxnSpMkLst>
            <pc:docMk/>
            <pc:sldMk cId="4262939850" sldId="264"/>
            <ac:cxnSpMk id="49" creationId="{8C730EAB-A532-4295-A302-FB4B90DB9F5E}"/>
          </ac:cxnSpMkLst>
        </pc:cxnChg>
      </pc:sldChg>
      <pc:sldChg chg="add del">
        <pc:chgData name="RONALDO RIPARDO" userId="50103cf1e5a63749" providerId="LiveId" clId="{E71454BD-D161-4EF7-AF3E-C686442379F0}" dt="2020-06-24T21:31:15.257" v="1103" actId="2696"/>
        <pc:sldMkLst>
          <pc:docMk/>
          <pc:sldMk cId="386975224" sldId="265"/>
        </pc:sldMkLst>
      </pc:sldChg>
      <pc:sldChg chg="add del ord">
        <pc:chgData name="RONALDO RIPARDO" userId="50103cf1e5a63749" providerId="LiveId" clId="{E71454BD-D161-4EF7-AF3E-C686442379F0}" dt="2020-06-24T22:24:40.415" v="1410" actId="2696"/>
        <pc:sldMkLst>
          <pc:docMk/>
          <pc:sldMk cId="1462092821" sldId="265"/>
        </pc:sldMkLst>
      </pc:sldChg>
      <pc:sldChg chg="addSp delSp modSp add ord">
        <pc:chgData name="RONALDO RIPARDO" userId="50103cf1e5a63749" providerId="LiveId" clId="{E71454BD-D161-4EF7-AF3E-C686442379F0}" dt="2020-06-24T22:25:08.153" v="1419"/>
        <pc:sldMkLst>
          <pc:docMk/>
          <pc:sldMk cId="3889281942" sldId="266"/>
        </pc:sldMkLst>
        <pc:picChg chg="add del mod ord">
          <ac:chgData name="RONALDO RIPARDO" userId="50103cf1e5a63749" providerId="LiveId" clId="{E71454BD-D161-4EF7-AF3E-C686442379F0}" dt="2020-06-24T22:19:06.749" v="1381" actId="478"/>
          <ac:picMkLst>
            <pc:docMk/>
            <pc:sldMk cId="3889281942" sldId="266"/>
            <ac:picMk id="3" creationId="{F97F285A-9A5F-4308-AF85-D3BCF1907F8A}"/>
          </ac:picMkLst>
        </pc:picChg>
        <pc:picChg chg="mod modCrop">
          <ac:chgData name="RONALDO RIPARDO" userId="50103cf1e5a63749" providerId="LiveId" clId="{E71454BD-D161-4EF7-AF3E-C686442379F0}" dt="2020-06-24T22:21:22.918" v="1407" actId="1035"/>
          <ac:picMkLst>
            <pc:docMk/>
            <pc:sldMk cId="3889281942" sldId="266"/>
            <ac:picMk id="5" creationId="{00000000-0000-0000-0000-000000000000}"/>
          </ac:picMkLst>
        </pc:picChg>
        <pc:picChg chg="add mod ord">
          <ac:chgData name="RONALDO RIPARDO" userId="50103cf1e5a63749" providerId="LiveId" clId="{E71454BD-D161-4EF7-AF3E-C686442379F0}" dt="2020-06-24T22:19:12.144" v="1385" actId="167"/>
          <ac:picMkLst>
            <pc:docMk/>
            <pc:sldMk cId="3889281942" sldId="266"/>
            <ac:picMk id="6" creationId="{E39098D6-6329-4BB1-AD4E-A1443012C1B2}"/>
          </ac:picMkLst>
        </pc:picChg>
        <pc:picChg chg="del">
          <ac:chgData name="RONALDO RIPARDO" userId="50103cf1e5a63749" providerId="LiveId" clId="{E71454BD-D161-4EF7-AF3E-C686442379F0}" dt="2020-06-24T22:15:39.665" v="1351" actId="478"/>
          <ac:picMkLst>
            <pc:docMk/>
            <pc:sldMk cId="3889281942" sldId="266"/>
            <ac:picMk id="16" creationId="{75C10885-2EA5-4EB6-9863-48788046AF17}"/>
          </ac:picMkLst>
        </pc:picChg>
      </pc:sldChg>
      <pc:sldChg chg="addSp delSp modSp add del">
        <pc:chgData name="RONALDO RIPARDO" userId="50103cf1e5a63749" providerId="LiveId" clId="{E71454BD-D161-4EF7-AF3E-C686442379F0}" dt="2020-06-24T22:25:00.909" v="1416" actId="2696"/>
        <pc:sldMkLst>
          <pc:docMk/>
          <pc:sldMk cId="2193322659" sldId="267"/>
        </pc:sldMkLst>
        <pc:spChg chg="mod">
          <ac:chgData name="RONALDO RIPARDO" userId="50103cf1e5a63749" providerId="LiveId" clId="{E71454BD-D161-4EF7-AF3E-C686442379F0}" dt="2020-06-24T22:07:08.367" v="1342" actId="14100"/>
          <ac:spMkLst>
            <pc:docMk/>
            <pc:sldMk cId="2193322659" sldId="267"/>
            <ac:spMk id="7" creationId="{00000000-0000-0000-0000-000000000000}"/>
          </ac:spMkLst>
        </pc:spChg>
        <pc:spChg chg="mod">
          <ac:chgData name="RONALDO RIPARDO" userId="50103cf1e5a63749" providerId="LiveId" clId="{E71454BD-D161-4EF7-AF3E-C686442379F0}" dt="2020-06-24T22:06:51.910" v="1337" actId="14100"/>
          <ac:spMkLst>
            <pc:docMk/>
            <pc:sldMk cId="2193322659" sldId="267"/>
            <ac:spMk id="22" creationId="{9D1BA8DE-0F68-4410-8E57-EE29F9073D71}"/>
          </ac:spMkLst>
        </pc:spChg>
        <pc:picChg chg="add mod ord">
          <ac:chgData name="RONALDO RIPARDO" userId="50103cf1e5a63749" providerId="LiveId" clId="{E71454BD-D161-4EF7-AF3E-C686442379F0}" dt="2020-06-24T22:07:43.320" v="1346" actId="166"/>
          <ac:picMkLst>
            <pc:docMk/>
            <pc:sldMk cId="2193322659" sldId="267"/>
            <ac:picMk id="3" creationId="{DBF27E96-490E-48CF-BF9D-1828FB7948AB}"/>
          </ac:picMkLst>
        </pc:picChg>
        <pc:picChg chg="mod">
          <ac:chgData name="RONALDO RIPARDO" userId="50103cf1e5a63749" providerId="LiveId" clId="{E71454BD-D161-4EF7-AF3E-C686442379F0}" dt="2020-06-24T22:07:44.219" v="1348" actId="1076"/>
          <ac:picMkLst>
            <pc:docMk/>
            <pc:sldMk cId="2193322659" sldId="267"/>
            <ac:picMk id="5" creationId="{00000000-0000-0000-0000-000000000000}"/>
          </ac:picMkLst>
        </pc:picChg>
        <pc:picChg chg="del">
          <ac:chgData name="RONALDO RIPARDO" userId="50103cf1e5a63749" providerId="LiveId" clId="{E71454BD-D161-4EF7-AF3E-C686442379F0}" dt="2020-06-24T22:06:06.554" v="1326" actId="478"/>
          <ac:picMkLst>
            <pc:docMk/>
            <pc:sldMk cId="2193322659" sldId="267"/>
            <ac:picMk id="20" creationId="{31331132-AA24-4DCC-9E76-BB7A999F3813}"/>
          </ac:picMkLst>
        </pc:picChg>
        <pc:picChg chg="add del">
          <ac:chgData name="RONALDO RIPARDO" userId="50103cf1e5a63749" providerId="LiveId" clId="{E71454BD-D161-4EF7-AF3E-C686442379F0}" dt="2020-06-24T22:06:05.764" v="1325" actId="478"/>
          <ac:picMkLst>
            <pc:docMk/>
            <pc:sldMk cId="2193322659" sldId="267"/>
            <ac:picMk id="35" creationId="{D6D0A966-C7BF-46ED-920B-8CF9EB450BC4}"/>
          </ac:picMkLst>
        </pc:picChg>
      </pc:sldChg>
      <pc:sldChg chg="add del">
        <pc:chgData name="RONALDO RIPARDO" userId="50103cf1e5a63749" providerId="LiveId" clId="{E71454BD-D161-4EF7-AF3E-C686442379F0}" dt="2020-06-24T22:24:57.069" v="1415" actId="2696"/>
        <pc:sldMkLst>
          <pc:docMk/>
          <pc:sldMk cId="1729657872" sldId="268"/>
        </pc:sldMkLst>
      </pc:sldChg>
      <pc:sldChg chg="add del">
        <pc:chgData name="RONALDO RIPARDO" userId="50103cf1e5a63749" providerId="LiveId" clId="{E71454BD-D161-4EF7-AF3E-C686442379F0}" dt="2020-06-24T22:24:51.966" v="1414" actId="2696"/>
        <pc:sldMkLst>
          <pc:docMk/>
          <pc:sldMk cId="589163172" sldId="269"/>
        </pc:sldMkLst>
      </pc:sldChg>
      <pc:sldChg chg="add del">
        <pc:chgData name="RONALDO RIPARDO" userId="50103cf1e5a63749" providerId="LiveId" clId="{E71454BD-D161-4EF7-AF3E-C686442379F0}" dt="2020-06-24T22:24:42.725" v="1411" actId="2696"/>
        <pc:sldMkLst>
          <pc:docMk/>
          <pc:sldMk cId="265790138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9803" y="1178222"/>
            <a:ext cx="9598819" cy="2506427"/>
          </a:xfrm>
        </p:spPr>
        <p:txBody>
          <a:bodyPr anchor="b"/>
          <a:lstStyle>
            <a:lvl1pPr algn="ctr">
              <a:defRPr sz="62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803" y="3781306"/>
            <a:ext cx="9598819" cy="1738167"/>
          </a:xfrm>
        </p:spPr>
        <p:txBody>
          <a:bodyPr/>
          <a:lstStyle>
            <a:lvl1pPr marL="0" indent="0" algn="ctr">
              <a:buNone/>
              <a:defRPr sz="2519"/>
            </a:lvl1pPr>
            <a:lvl2pPr marL="479923" indent="0" algn="ctr">
              <a:buNone/>
              <a:defRPr sz="2099"/>
            </a:lvl2pPr>
            <a:lvl3pPr marL="959846" indent="0" algn="ctr">
              <a:buNone/>
              <a:defRPr sz="1889"/>
            </a:lvl3pPr>
            <a:lvl4pPr marL="1439769" indent="0" algn="ctr">
              <a:buNone/>
              <a:defRPr sz="1680"/>
            </a:lvl4pPr>
            <a:lvl5pPr marL="1919691" indent="0" algn="ctr">
              <a:buNone/>
              <a:defRPr sz="1680"/>
            </a:lvl5pPr>
            <a:lvl6pPr marL="2399614" indent="0" algn="ctr">
              <a:buNone/>
              <a:defRPr sz="1680"/>
            </a:lvl6pPr>
            <a:lvl7pPr marL="2879537" indent="0" algn="ctr">
              <a:buNone/>
              <a:defRPr sz="1680"/>
            </a:lvl7pPr>
            <a:lvl8pPr marL="3359460" indent="0" algn="ctr">
              <a:buNone/>
              <a:defRPr sz="1680"/>
            </a:lvl8pPr>
            <a:lvl9pPr marL="3839383" indent="0" algn="ctr">
              <a:buNone/>
              <a:defRPr sz="16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44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14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73" y="383297"/>
            <a:ext cx="2759660" cy="610108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383297"/>
            <a:ext cx="8119001" cy="610108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15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65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26" y="1794830"/>
            <a:ext cx="11038642" cy="2994714"/>
          </a:xfrm>
        </p:spPr>
        <p:txBody>
          <a:bodyPr anchor="b"/>
          <a:lstStyle>
            <a:lvl1pPr>
              <a:defRPr sz="62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26" y="4817875"/>
            <a:ext cx="11038642" cy="1574849"/>
          </a:xfrm>
        </p:spPr>
        <p:txBody>
          <a:bodyPr/>
          <a:lstStyle>
            <a:lvl1pPr marL="0" indent="0">
              <a:buNone/>
              <a:defRPr sz="2519">
                <a:solidFill>
                  <a:schemeClr val="tx1">
                    <a:tint val="75000"/>
                  </a:schemeClr>
                </a:solidFill>
              </a:defRPr>
            </a:lvl1pPr>
            <a:lvl2pPr marL="479923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2pPr>
            <a:lvl3pPr marL="959846" indent="0">
              <a:buNone/>
              <a:defRPr sz="1889">
                <a:solidFill>
                  <a:schemeClr val="tx1">
                    <a:tint val="75000"/>
                  </a:schemeClr>
                </a:solidFill>
              </a:defRPr>
            </a:lvl3pPr>
            <a:lvl4pPr marL="143976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69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61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5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4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38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54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892" y="1916484"/>
            <a:ext cx="5439331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2" y="1916484"/>
            <a:ext cx="5439331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66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8" y="383297"/>
            <a:ext cx="11038642" cy="139153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59" y="1764832"/>
            <a:ext cx="5414333" cy="864917"/>
          </a:xfrm>
        </p:spPr>
        <p:txBody>
          <a:bodyPr anchor="b"/>
          <a:lstStyle>
            <a:lvl1pPr marL="0" indent="0">
              <a:buNone/>
              <a:defRPr sz="2519" b="1"/>
            </a:lvl1pPr>
            <a:lvl2pPr marL="479923" indent="0">
              <a:buNone/>
              <a:defRPr sz="2099" b="1"/>
            </a:lvl2pPr>
            <a:lvl3pPr marL="959846" indent="0">
              <a:buNone/>
              <a:defRPr sz="1889" b="1"/>
            </a:lvl3pPr>
            <a:lvl4pPr marL="1439769" indent="0">
              <a:buNone/>
              <a:defRPr sz="1680" b="1"/>
            </a:lvl4pPr>
            <a:lvl5pPr marL="1919691" indent="0">
              <a:buNone/>
              <a:defRPr sz="1680" b="1"/>
            </a:lvl5pPr>
            <a:lvl6pPr marL="2399614" indent="0">
              <a:buNone/>
              <a:defRPr sz="1680" b="1"/>
            </a:lvl6pPr>
            <a:lvl7pPr marL="2879537" indent="0">
              <a:buNone/>
              <a:defRPr sz="1680" b="1"/>
            </a:lvl7pPr>
            <a:lvl8pPr marL="3359460" indent="0">
              <a:buNone/>
              <a:defRPr sz="1680" b="1"/>
            </a:lvl8pPr>
            <a:lvl9pPr marL="3839383" indent="0">
              <a:buNone/>
              <a:defRPr sz="16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59" y="2629749"/>
            <a:ext cx="5414333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2" y="1764832"/>
            <a:ext cx="5440998" cy="864917"/>
          </a:xfrm>
        </p:spPr>
        <p:txBody>
          <a:bodyPr anchor="b"/>
          <a:lstStyle>
            <a:lvl1pPr marL="0" indent="0">
              <a:buNone/>
              <a:defRPr sz="2519" b="1"/>
            </a:lvl1pPr>
            <a:lvl2pPr marL="479923" indent="0">
              <a:buNone/>
              <a:defRPr sz="2099" b="1"/>
            </a:lvl2pPr>
            <a:lvl3pPr marL="959846" indent="0">
              <a:buNone/>
              <a:defRPr sz="1889" b="1"/>
            </a:lvl3pPr>
            <a:lvl4pPr marL="1439769" indent="0">
              <a:buNone/>
              <a:defRPr sz="1680" b="1"/>
            </a:lvl4pPr>
            <a:lvl5pPr marL="1919691" indent="0">
              <a:buNone/>
              <a:defRPr sz="1680" b="1"/>
            </a:lvl5pPr>
            <a:lvl6pPr marL="2399614" indent="0">
              <a:buNone/>
              <a:defRPr sz="1680" b="1"/>
            </a:lvl6pPr>
            <a:lvl7pPr marL="2879537" indent="0">
              <a:buNone/>
              <a:defRPr sz="1680" b="1"/>
            </a:lvl7pPr>
            <a:lvl8pPr marL="3359460" indent="0">
              <a:buNone/>
              <a:defRPr sz="1680" b="1"/>
            </a:lvl8pPr>
            <a:lvl9pPr marL="3839383" indent="0">
              <a:buNone/>
              <a:defRPr sz="16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2" y="2629749"/>
            <a:ext cx="5440998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22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07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54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997" y="1036569"/>
            <a:ext cx="647920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1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159794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23" indent="0">
              <a:buNone/>
              <a:defRPr sz="1470"/>
            </a:lvl2pPr>
            <a:lvl3pPr marL="959846" indent="0">
              <a:buNone/>
              <a:defRPr sz="1260"/>
            </a:lvl3pPr>
            <a:lvl4pPr marL="1439769" indent="0">
              <a:buNone/>
              <a:defRPr sz="1050"/>
            </a:lvl4pPr>
            <a:lvl5pPr marL="1919691" indent="0">
              <a:buNone/>
              <a:defRPr sz="1050"/>
            </a:lvl5pPr>
            <a:lvl6pPr marL="2399614" indent="0">
              <a:buNone/>
              <a:defRPr sz="1050"/>
            </a:lvl6pPr>
            <a:lvl7pPr marL="2879537" indent="0">
              <a:buNone/>
              <a:defRPr sz="1050"/>
            </a:lvl7pPr>
            <a:lvl8pPr marL="3359460" indent="0">
              <a:buNone/>
              <a:defRPr sz="1050"/>
            </a:lvl8pPr>
            <a:lvl9pPr marL="3839383" indent="0">
              <a:buNone/>
              <a:defRPr sz="10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05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0997" y="1036569"/>
            <a:ext cx="647920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23" indent="0">
              <a:buNone/>
              <a:defRPr sz="2939"/>
            </a:lvl2pPr>
            <a:lvl3pPr marL="959846" indent="0">
              <a:buNone/>
              <a:defRPr sz="2519"/>
            </a:lvl3pPr>
            <a:lvl4pPr marL="1439769" indent="0">
              <a:buNone/>
              <a:defRPr sz="2099"/>
            </a:lvl4pPr>
            <a:lvl5pPr marL="1919691" indent="0">
              <a:buNone/>
              <a:defRPr sz="2099"/>
            </a:lvl5pPr>
            <a:lvl6pPr marL="2399614" indent="0">
              <a:buNone/>
              <a:defRPr sz="2099"/>
            </a:lvl6pPr>
            <a:lvl7pPr marL="2879537" indent="0">
              <a:buNone/>
              <a:defRPr sz="2099"/>
            </a:lvl7pPr>
            <a:lvl8pPr marL="3359460" indent="0">
              <a:buNone/>
              <a:defRPr sz="2099"/>
            </a:lvl8pPr>
            <a:lvl9pPr marL="3839383" indent="0">
              <a:buNone/>
              <a:defRPr sz="20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59" y="2159794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23" indent="0">
              <a:buNone/>
              <a:defRPr sz="1470"/>
            </a:lvl2pPr>
            <a:lvl3pPr marL="959846" indent="0">
              <a:buNone/>
              <a:defRPr sz="1260"/>
            </a:lvl3pPr>
            <a:lvl4pPr marL="1439769" indent="0">
              <a:buNone/>
              <a:defRPr sz="1050"/>
            </a:lvl4pPr>
            <a:lvl5pPr marL="1919691" indent="0">
              <a:buNone/>
              <a:defRPr sz="1050"/>
            </a:lvl5pPr>
            <a:lvl6pPr marL="2399614" indent="0">
              <a:buNone/>
              <a:defRPr sz="1050"/>
            </a:lvl6pPr>
            <a:lvl7pPr marL="2879537" indent="0">
              <a:buNone/>
              <a:defRPr sz="1050"/>
            </a:lvl7pPr>
            <a:lvl8pPr marL="3359460" indent="0">
              <a:buNone/>
              <a:defRPr sz="1050"/>
            </a:lvl8pPr>
            <a:lvl9pPr marL="3839383" indent="0">
              <a:buNone/>
              <a:defRPr sz="10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09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697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126-CA8B-4E64-80FB-91C5DC06E62E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79" y="6672697"/>
            <a:ext cx="43194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7" y="6672697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5FF7-9A29-4EB8-8202-47FCC28176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79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semáforo, relógio, computador&#10;&#10;Descrição gerada automaticamente">
            <a:extLst>
              <a:ext uri="{FF2B5EF4-FFF2-40B4-BE49-F238E27FC236}">
                <a16:creationId xmlns:a16="http://schemas.microsoft.com/office/drawing/2014/main" id="{E39098D6-6329-4BB1-AD4E-A1443012C1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r="-1" b="2544"/>
          <a:stretch/>
        </p:blipFill>
        <p:spPr>
          <a:xfrm>
            <a:off x="11230862" y="-27710"/>
            <a:ext cx="1584589" cy="719931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9612" y="2419478"/>
            <a:ext cx="1129438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TÍTULO DA DISSERTAÇÃO / TRABALHO:</a:t>
            </a:r>
          </a:p>
          <a:p>
            <a:pPr algn="ctr"/>
            <a:r>
              <a:rPr lang="pt-BR" sz="3600" dirty="0">
                <a:latin typeface="Garamond" panose="02020404030301010803" pitchFamily="18" charset="0"/>
              </a:rPr>
              <a:t>subtítulo da dissertação / trabalho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D1BA8DE-0F68-4410-8E57-EE29F9073D71}"/>
              </a:ext>
            </a:extLst>
          </p:cNvPr>
          <p:cNvSpPr txBox="1"/>
          <p:nvPr/>
        </p:nvSpPr>
        <p:spPr>
          <a:xfrm>
            <a:off x="136476" y="178321"/>
            <a:ext cx="11054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cap="small" spc="50" dirty="0">
                <a:latin typeface="Garamond" panose="02020404030301010803" pitchFamily="18" charset="0"/>
              </a:rPr>
              <a:t>Mestrado em Educação em Ciências e Matemática</a:t>
            </a:r>
          </a:p>
          <a:p>
            <a:pPr algn="ctr"/>
            <a:r>
              <a:rPr lang="pt-BR" sz="2000" cap="small" spc="50" dirty="0">
                <a:latin typeface="Garamond" panose="02020404030301010803" pitchFamily="18" charset="0"/>
              </a:rPr>
              <a:t>Defesa n. </a:t>
            </a:r>
            <a:r>
              <a:rPr lang="pt-BR" sz="2000" cap="small" spc="50" dirty="0">
                <a:highlight>
                  <a:srgbClr val="FFFF00"/>
                </a:highlight>
                <a:latin typeface="Garamond" panose="02020404030301010803" pitchFamily="18" charset="0"/>
              </a:rPr>
              <a:t>x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6090605-DADC-4EF2-9C08-2FDC9E88ED99}"/>
              </a:ext>
            </a:extLst>
          </p:cNvPr>
          <p:cNvSpPr txBox="1"/>
          <p:nvPr/>
        </p:nvSpPr>
        <p:spPr>
          <a:xfrm>
            <a:off x="1393505" y="4785810"/>
            <a:ext cx="9091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60" dirty="0">
                <a:latin typeface="Garamond" panose="02020404030301010803" pitchFamily="18" charset="0"/>
              </a:rPr>
              <a:t>Banca Examinadora:</a:t>
            </a:r>
          </a:p>
          <a:p>
            <a:r>
              <a:rPr lang="pt-BR" spc="60" dirty="0">
                <a:latin typeface="Garamond" panose="02020404030301010803" pitchFamily="18" charset="0"/>
              </a:rPr>
              <a:t>Prof. Dr. Fulano de Tal – orientador (Unifesspa)</a:t>
            </a:r>
          </a:p>
          <a:p>
            <a:r>
              <a:rPr lang="pt-BR" spc="60" dirty="0">
                <a:latin typeface="Garamond" panose="02020404030301010803" pitchFamily="18" charset="0"/>
              </a:rPr>
              <a:t>Prof. Dr. Fulano de Tal – examinador interno (Uepa)</a:t>
            </a:r>
          </a:p>
          <a:p>
            <a:r>
              <a:rPr lang="pt-BR" spc="60" dirty="0">
                <a:latin typeface="Garamond" panose="02020404030301010803" pitchFamily="18" charset="0"/>
              </a:rPr>
              <a:t>Prof. Dr. Fulano de Tal – examinador externo (Unifesspa)</a:t>
            </a:r>
          </a:p>
        </p:txBody>
      </p:sp>
      <p:pic>
        <p:nvPicPr>
          <p:cNvPr id="31" name="Imagem 30" descr="Uma imagem contendo quarto, desenho&#10;&#10;Descrição gerada automaticamente">
            <a:extLst>
              <a:ext uri="{FF2B5EF4-FFF2-40B4-BE49-F238E27FC236}">
                <a16:creationId xmlns:a16="http://schemas.microsoft.com/office/drawing/2014/main" id="{1D6053AD-6401-47D1-9224-B66A65FF8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079" y="6590716"/>
            <a:ext cx="1224000" cy="365663"/>
          </a:xfrm>
          <a:prstGeom prst="rect">
            <a:avLst/>
          </a:prstGeom>
        </p:spPr>
      </p:pic>
      <p:pic>
        <p:nvPicPr>
          <p:cNvPr id="11" name="Imagem 10" descr="Uma imagem contendo desenho&#10;&#10;Descrição gerada automaticamente">
            <a:extLst>
              <a:ext uri="{FF2B5EF4-FFF2-40B4-BE49-F238E27FC236}">
                <a16:creationId xmlns:a16="http://schemas.microsoft.com/office/drawing/2014/main" id="{C87D05EB-EE3C-44D7-87DB-6E91FE3451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19" y="6501160"/>
            <a:ext cx="1316181" cy="54477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AC545A0-8BAE-4B15-914F-D1729E23502D}"/>
              </a:ext>
            </a:extLst>
          </p:cNvPr>
          <p:cNvSpPr txBox="1"/>
          <p:nvPr/>
        </p:nvSpPr>
        <p:spPr>
          <a:xfrm>
            <a:off x="2006217" y="154791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60" dirty="0">
                <a:latin typeface="Garamond" panose="02020404030301010803" pitchFamily="18" charset="0"/>
              </a:rPr>
              <a:t>NOME DO MESTRANDO</a:t>
            </a:r>
          </a:p>
        </p:txBody>
      </p:sp>
      <p:pic>
        <p:nvPicPr>
          <p:cNvPr id="12" name="Imagem 11" descr="Uma imagem contendo semáforo, relógio, computador&#10;&#10;Descrição gerada automaticamente">
            <a:extLst>
              <a:ext uri="{FF2B5EF4-FFF2-40B4-BE49-F238E27FC236}">
                <a16:creationId xmlns:a16="http://schemas.microsoft.com/office/drawing/2014/main" id="{005FD60B-D46F-4F65-AF6A-A37BE2F98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62"/>
          <a:stretch/>
        </p:blipFill>
        <p:spPr>
          <a:xfrm>
            <a:off x="0" y="13648"/>
            <a:ext cx="1651379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8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2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9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3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5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4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2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5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6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3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7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0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8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5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E64C6EB-97E4-4CB0-9C6F-15838EE36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"/>
            <a:ext cx="12798425" cy="719911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DC3EF85-6782-453E-9337-56499C73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92" y="383386"/>
            <a:ext cx="10207440" cy="1391496"/>
          </a:xfrm>
        </p:spPr>
        <p:txBody>
          <a:bodyPr>
            <a:normAutofit/>
          </a:bodyPr>
          <a:lstStyle/>
          <a:p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F66B5E-DBE7-465D-9E45-9244424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2" y="1916530"/>
            <a:ext cx="10207440" cy="4567772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D4689-FAA3-43B6-9F01-7033F63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86" y="6639862"/>
            <a:ext cx="582537" cy="452444"/>
          </a:xfrm>
        </p:spPr>
        <p:txBody>
          <a:bodyPr/>
          <a:lstStyle/>
          <a:p>
            <a:pPr algn="l"/>
            <a:fld id="{34B7E4EF-A1BD-40F4-AB7B-04F084DD991D}" type="slidenum">
              <a:rPr lang="en-US" b="1" smtClean="0">
                <a:solidFill>
                  <a:schemeClr val="tx1"/>
                </a:solidFill>
                <a:latin typeface="Cambria" panose="02040503050406030204" pitchFamily="18" charset="0"/>
              </a:rPr>
              <a:pPr algn="l"/>
              <a:t>9</a:t>
            </a:fld>
            <a:endParaRPr lang="en-US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46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74</Words>
  <Application>Microsoft Office PowerPoint</Application>
  <PresentationFormat>Personalizar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Garamond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ripardo</dc:creator>
  <cp:lastModifiedBy>Ronaldo Ripardo</cp:lastModifiedBy>
  <cp:revision>9</cp:revision>
  <dcterms:created xsi:type="dcterms:W3CDTF">2020-03-09T19:40:46Z</dcterms:created>
  <dcterms:modified xsi:type="dcterms:W3CDTF">2021-04-15T12:49:17Z</dcterms:modified>
</cp:coreProperties>
</file>