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403" r:id="rId2"/>
    <p:sldId id="260" r:id="rId3"/>
    <p:sldId id="261" r:id="rId4"/>
    <p:sldId id="262" r:id="rId5"/>
    <p:sldId id="43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430" r:id="rId16"/>
    <p:sldId id="431" r:id="rId17"/>
    <p:sldId id="432" r:id="rId18"/>
    <p:sldId id="433" r:id="rId19"/>
    <p:sldId id="369" r:id="rId20"/>
    <p:sldId id="366" r:id="rId21"/>
    <p:sldId id="367" r:id="rId22"/>
    <p:sldId id="368" r:id="rId23"/>
    <p:sldId id="404" r:id="rId24"/>
    <p:sldId id="405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288" r:id="rId36"/>
    <p:sldId id="289" r:id="rId37"/>
    <p:sldId id="290" r:id="rId38"/>
    <p:sldId id="291" r:id="rId39"/>
    <p:sldId id="292" r:id="rId40"/>
    <p:sldId id="435" r:id="rId41"/>
    <p:sldId id="436" r:id="rId42"/>
    <p:sldId id="437" r:id="rId43"/>
    <p:sldId id="438" r:id="rId44"/>
    <p:sldId id="380" r:id="rId45"/>
    <p:sldId id="302" r:id="rId46"/>
    <p:sldId id="303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50" r:id="rId70"/>
    <p:sldId id="272" r:id="rId71"/>
    <p:sldId id="273" r:id="rId72"/>
    <p:sldId id="274" r:id="rId73"/>
    <p:sldId id="275" r:id="rId74"/>
    <p:sldId id="276" r:id="rId75"/>
    <p:sldId id="277" r:id="rId76"/>
    <p:sldId id="278" r:id="rId77"/>
    <p:sldId id="280" r:id="rId78"/>
    <p:sldId id="281" r:id="rId79"/>
    <p:sldId id="282" r:id="rId80"/>
    <p:sldId id="283" r:id="rId81"/>
    <p:sldId id="284" r:id="rId82"/>
    <p:sldId id="285" r:id="rId83"/>
    <p:sldId id="286" r:id="rId84"/>
    <p:sldId id="428" r:id="rId85"/>
    <p:sldId id="429" r:id="rId86"/>
    <p:sldId id="408" r:id="rId87"/>
    <p:sldId id="409" r:id="rId8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99" autoAdjust="0"/>
  </p:normalViewPr>
  <p:slideViewPr>
    <p:cSldViewPr>
      <p:cViewPr varScale="1">
        <p:scale>
          <a:sx n="68" d="100"/>
          <a:sy n="68" d="100"/>
        </p:scale>
        <p:origin x="1264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A500A-1A89-47F0-8038-35A986D89B70}" type="doc">
      <dgm:prSet loTypeId="urn:microsoft.com/office/officeart/2005/8/layout/chevron2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6EEF3AE-9F34-43F8-B455-6E1DA6DB9C84}">
      <dgm:prSet phldrT="[Texto]" custT="1"/>
      <dgm:spPr/>
      <dgm:t>
        <a:bodyPr/>
        <a:lstStyle/>
        <a:p>
          <a:pPr algn="ctr"/>
          <a:r>
            <a:rPr lang="en-GB" sz="2400" b="1"/>
            <a:t>Século 16</a:t>
          </a:r>
          <a:endParaRPr lang="en-GB" sz="2400" b="1" dirty="0"/>
        </a:p>
      </dgm:t>
    </dgm:pt>
    <dgm:pt modelId="{FB7C944D-7D21-46CA-8E0B-C291BCFAED99}" type="parTrans" cxnId="{D264BE81-0D3D-4B1D-8873-EE81D5303BC1}">
      <dgm:prSet/>
      <dgm:spPr/>
      <dgm:t>
        <a:bodyPr/>
        <a:lstStyle/>
        <a:p>
          <a:endParaRPr lang="en-GB"/>
        </a:p>
      </dgm:t>
    </dgm:pt>
    <dgm:pt modelId="{122158CB-E251-45B8-BE8B-AB7DD14CBF1C}" type="sibTrans" cxnId="{D264BE81-0D3D-4B1D-8873-EE81D5303BC1}">
      <dgm:prSet/>
      <dgm:spPr/>
      <dgm:t>
        <a:bodyPr/>
        <a:lstStyle/>
        <a:p>
          <a:endParaRPr lang="en-GB"/>
        </a:p>
      </dgm:t>
    </dgm:pt>
    <dgm:pt modelId="{D1C1B9F6-24B4-45DD-9791-91D1DBE9932F}">
      <dgm:prSet phldrT="[Texto]" custT="1"/>
      <dgm:spPr/>
      <dgm:t>
        <a:bodyPr/>
        <a:lstStyle/>
        <a:p>
          <a:r>
            <a:rPr lang="pt-BR" sz="2000" b="1" i="1" dirty="0">
              <a:solidFill>
                <a:srgbClr val="022BA0"/>
              </a:solidFill>
            </a:rPr>
            <a:t>Revolução</a:t>
          </a:r>
          <a:r>
            <a:rPr lang="pt-BR" sz="2000" i="1" dirty="0">
              <a:solidFill>
                <a:srgbClr val="022BA0"/>
              </a:solidFill>
            </a:rPr>
            <a:t> </a:t>
          </a:r>
          <a:r>
            <a:rPr lang="pt-BR" sz="2000" b="1" i="1" dirty="0">
              <a:solidFill>
                <a:srgbClr val="022BA0"/>
              </a:solidFill>
            </a:rPr>
            <a:t>copernicana</a:t>
          </a:r>
          <a:r>
            <a:rPr lang="pt-BR" sz="2000" i="1" dirty="0">
              <a:solidFill>
                <a:srgbClr val="022BA0"/>
              </a:solidFill>
            </a:rPr>
            <a:t> </a:t>
          </a:r>
          <a:endParaRPr lang="en-GB" sz="2000" dirty="0">
            <a:solidFill>
              <a:srgbClr val="022BA0"/>
            </a:solidFill>
          </a:endParaRPr>
        </a:p>
      </dgm:t>
    </dgm:pt>
    <dgm:pt modelId="{01D6E8E5-BE76-4E58-8060-0E0EAB81668B}" type="parTrans" cxnId="{156B6D4F-8D92-4938-9388-0B2BE262A9FA}">
      <dgm:prSet/>
      <dgm:spPr/>
      <dgm:t>
        <a:bodyPr/>
        <a:lstStyle/>
        <a:p>
          <a:endParaRPr lang="en-GB"/>
        </a:p>
      </dgm:t>
    </dgm:pt>
    <dgm:pt modelId="{6FE4974E-E259-4756-B9E3-1ECF11660FED}" type="sibTrans" cxnId="{156B6D4F-8D92-4938-9388-0B2BE262A9FA}">
      <dgm:prSet/>
      <dgm:spPr/>
      <dgm:t>
        <a:bodyPr/>
        <a:lstStyle/>
        <a:p>
          <a:endParaRPr lang="en-GB"/>
        </a:p>
      </dgm:t>
    </dgm:pt>
    <dgm:pt modelId="{B52A6662-4CC4-4D39-9187-8A81CCC2EC82}">
      <dgm:prSet phldrT="[Texto]" custT="1"/>
      <dgm:spPr/>
      <dgm:t>
        <a:bodyPr/>
        <a:lstStyle/>
        <a:p>
          <a:r>
            <a:rPr lang="pt-BR" sz="2000" b="1" dirty="0"/>
            <a:t>Geocentrismo             </a:t>
          </a:r>
          <a:r>
            <a:rPr lang="pt-BR" sz="2000" b="1" dirty="0" err="1"/>
            <a:t>Heliocentrismo</a:t>
          </a:r>
          <a:endParaRPr lang="en-GB" sz="2000" dirty="0"/>
        </a:p>
      </dgm:t>
    </dgm:pt>
    <dgm:pt modelId="{235B97C1-7EBF-4868-B0B9-DCF6A31C24F3}" type="parTrans" cxnId="{F395BBFF-7490-4E1C-910B-58B2B2601A8A}">
      <dgm:prSet/>
      <dgm:spPr/>
      <dgm:t>
        <a:bodyPr/>
        <a:lstStyle/>
        <a:p>
          <a:endParaRPr lang="en-GB"/>
        </a:p>
      </dgm:t>
    </dgm:pt>
    <dgm:pt modelId="{A9EE870B-2A38-4491-A40F-8D3CE0BC5B2F}" type="sibTrans" cxnId="{F395BBFF-7490-4E1C-910B-58B2B2601A8A}">
      <dgm:prSet/>
      <dgm:spPr/>
      <dgm:t>
        <a:bodyPr/>
        <a:lstStyle/>
        <a:p>
          <a:endParaRPr lang="en-GB"/>
        </a:p>
      </dgm:t>
    </dgm:pt>
    <dgm:pt modelId="{E961F14F-A492-48F3-881C-4F2869C64004}">
      <dgm:prSet phldrT="[Texto]" custT="1"/>
      <dgm:spPr/>
      <dgm:t>
        <a:bodyPr/>
        <a:lstStyle/>
        <a:p>
          <a:r>
            <a:rPr lang="en-GB" sz="2400" b="1"/>
            <a:t>Século 18</a:t>
          </a:r>
          <a:endParaRPr lang="en-GB" sz="2400" b="1" dirty="0"/>
        </a:p>
      </dgm:t>
    </dgm:pt>
    <dgm:pt modelId="{6ABC8502-5000-45E1-B3F1-5A63DC7E10F6}" type="parTrans" cxnId="{12331FA0-4919-4E75-881F-9819D30660AB}">
      <dgm:prSet/>
      <dgm:spPr/>
      <dgm:t>
        <a:bodyPr/>
        <a:lstStyle/>
        <a:p>
          <a:endParaRPr lang="en-GB"/>
        </a:p>
      </dgm:t>
    </dgm:pt>
    <dgm:pt modelId="{B1D6E456-285D-4A07-AA5D-B488DF53ED33}" type="sibTrans" cxnId="{12331FA0-4919-4E75-881F-9819D30660AB}">
      <dgm:prSet/>
      <dgm:spPr/>
      <dgm:t>
        <a:bodyPr/>
        <a:lstStyle/>
        <a:p>
          <a:endParaRPr lang="en-GB"/>
        </a:p>
      </dgm:t>
    </dgm:pt>
    <dgm:pt modelId="{C190F447-B3BA-4B1A-B21C-A134F15616DA}">
      <dgm:prSet phldrT="[Texto]" custT="1"/>
      <dgm:spPr/>
      <dgm:t>
        <a:bodyPr/>
        <a:lstStyle/>
        <a:p>
          <a:endParaRPr lang="en-GB" sz="2000" b="1" i="1" dirty="0">
            <a:solidFill>
              <a:srgbClr val="022BA0"/>
            </a:solidFill>
          </a:endParaRPr>
        </a:p>
      </dgm:t>
    </dgm:pt>
    <dgm:pt modelId="{FCF52E5D-B098-4CD7-9455-420727C36C6A}" type="parTrans" cxnId="{A5758A83-B437-4D74-968D-880946E3A697}">
      <dgm:prSet/>
      <dgm:spPr/>
      <dgm:t>
        <a:bodyPr/>
        <a:lstStyle/>
        <a:p>
          <a:endParaRPr lang="en-GB"/>
        </a:p>
      </dgm:t>
    </dgm:pt>
    <dgm:pt modelId="{2D2CBCBE-3136-4325-974D-62500A3DEA51}" type="sibTrans" cxnId="{A5758A83-B437-4D74-968D-880946E3A697}">
      <dgm:prSet/>
      <dgm:spPr/>
      <dgm:t>
        <a:bodyPr/>
        <a:lstStyle/>
        <a:p>
          <a:endParaRPr lang="en-GB"/>
        </a:p>
      </dgm:t>
    </dgm:pt>
    <dgm:pt modelId="{AED029C2-E9F4-4DFF-806A-D15C3D3EFF9F}">
      <dgm:prSet phldrT="[Texto]" custT="1"/>
      <dgm:spPr/>
      <dgm:t>
        <a:bodyPr/>
        <a:lstStyle/>
        <a:p>
          <a:pPr algn="l"/>
          <a:r>
            <a:rPr lang="en-GB" sz="2400" b="1" dirty="0"/>
            <a:t>       </a:t>
          </a:r>
          <a:r>
            <a:rPr lang="en-GB" sz="2400" b="1" dirty="0" err="1"/>
            <a:t>Século</a:t>
          </a:r>
          <a:r>
            <a:rPr lang="en-GB" sz="2400" b="1" dirty="0"/>
            <a:t> 19      </a:t>
          </a:r>
        </a:p>
      </dgm:t>
    </dgm:pt>
    <dgm:pt modelId="{32E14D21-A69D-4C97-9DD1-6EBDBDE906E9}" type="parTrans" cxnId="{A5C3A870-48EB-4FEB-8708-520410B8C970}">
      <dgm:prSet/>
      <dgm:spPr/>
      <dgm:t>
        <a:bodyPr/>
        <a:lstStyle/>
        <a:p>
          <a:endParaRPr lang="en-GB"/>
        </a:p>
      </dgm:t>
    </dgm:pt>
    <dgm:pt modelId="{05F57AE1-C543-4BD8-A41C-97D9ADDE206C}" type="sibTrans" cxnId="{A5C3A870-48EB-4FEB-8708-520410B8C970}">
      <dgm:prSet/>
      <dgm:spPr/>
      <dgm:t>
        <a:bodyPr/>
        <a:lstStyle/>
        <a:p>
          <a:endParaRPr lang="en-GB"/>
        </a:p>
      </dgm:t>
    </dgm:pt>
    <dgm:pt modelId="{CE88432D-4398-4E04-AFA6-8431B8F54114}">
      <dgm:prSet phldrT="[Texto]" custT="1"/>
      <dgm:spPr/>
      <dgm:t>
        <a:bodyPr/>
        <a:lstStyle/>
        <a:p>
          <a:endParaRPr lang="en-GB" sz="2000" dirty="0">
            <a:solidFill>
              <a:srgbClr val="022BA0"/>
            </a:solidFill>
          </a:endParaRPr>
        </a:p>
      </dgm:t>
    </dgm:pt>
    <dgm:pt modelId="{3943FCBD-993D-466E-B981-D914251240B0}" type="parTrans" cxnId="{C6430FDA-8514-48C3-A619-9F6E9DAE6D58}">
      <dgm:prSet/>
      <dgm:spPr/>
      <dgm:t>
        <a:bodyPr/>
        <a:lstStyle/>
        <a:p>
          <a:endParaRPr lang="en-GB"/>
        </a:p>
      </dgm:t>
    </dgm:pt>
    <dgm:pt modelId="{AF1CCD07-4772-4109-B6DE-986C2E2D26EC}" type="sibTrans" cxnId="{C6430FDA-8514-48C3-A619-9F6E9DAE6D58}">
      <dgm:prSet/>
      <dgm:spPr/>
      <dgm:t>
        <a:bodyPr/>
        <a:lstStyle/>
        <a:p>
          <a:endParaRPr lang="en-GB"/>
        </a:p>
      </dgm:t>
    </dgm:pt>
    <dgm:pt modelId="{53118F72-F04F-4F1D-B529-04732687F499}">
      <dgm:prSet custT="1"/>
      <dgm:spPr/>
      <dgm:t>
        <a:bodyPr/>
        <a:lstStyle/>
        <a:p>
          <a:endParaRPr lang="en-GB" sz="2000" b="1" i="1" dirty="0">
            <a:solidFill>
              <a:srgbClr val="022BA0"/>
            </a:solidFill>
          </a:endParaRPr>
        </a:p>
      </dgm:t>
    </dgm:pt>
    <dgm:pt modelId="{06C3ADDC-1A51-4DB4-8DBA-6132B638EDF4}" type="parTrans" cxnId="{7BFBFDB7-E0DA-4CCF-A2AF-6E67D6EBD2DD}">
      <dgm:prSet/>
      <dgm:spPr/>
      <dgm:t>
        <a:bodyPr/>
        <a:lstStyle/>
        <a:p>
          <a:endParaRPr lang="en-GB"/>
        </a:p>
      </dgm:t>
    </dgm:pt>
    <dgm:pt modelId="{5481BE3F-E638-4E69-A0EF-D74831A36A77}" type="sibTrans" cxnId="{7BFBFDB7-E0DA-4CCF-A2AF-6E67D6EBD2DD}">
      <dgm:prSet/>
      <dgm:spPr/>
      <dgm:t>
        <a:bodyPr/>
        <a:lstStyle/>
        <a:p>
          <a:endParaRPr lang="en-GB"/>
        </a:p>
      </dgm:t>
    </dgm:pt>
    <dgm:pt modelId="{94191A50-7C67-479C-99D9-3C61F0C4CE6A}">
      <dgm:prSet phldrT="[Texto]" custT="1"/>
      <dgm:spPr/>
      <dgm:t>
        <a:bodyPr/>
        <a:lstStyle/>
        <a:p>
          <a:r>
            <a:rPr lang="en-GB" sz="2400" b="1"/>
            <a:t>Século 20   </a:t>
          </a:r>
          <a:endParaRPr lang="en-GB" sz="2400" b="1" dirty="0"/>
        </a:p>
      </dgm:t>
    </dgm:pt>
    <dgm:pt modelId="{34551C83-CE9A-42A0-9839-A258EDFACCED}" type="sibTrans" cxnId="{40478CB7-A330-453A-ABFF-5C79766AAAC0}">
      <dgm:prSet/>
      <dgm:spPr/>
      <dgm:t>
        <a:bodyPr/>
        <a:lstStyle/>
        <a:p>
          <a:endParaRPr lang="en-GB"/>
        </a:p>
      </dgm:t>
    </dgm:pt>
    <dgm:pt modelId="{EBCA4CBC-A6B9-4435-8E66-EC3F216AACF7}" type="parTrans" cxnId="{40478CB7-A330-453A-ABFF-5C79766AAAC0}">
      <dgm:prSet/>
      <dgm:spPr/>
      <dgm:t>
        <a:bodyPr/>
        <a:lstStyle/>
        <a:p>
          <a:endParaRPr lang="en-GB"/>
        </a:p>
      </dgm:t>
    </dgm:pt>
    <dgm:pt modelId="{2ACA87C9-8629-4AD0-ADB3-567481D2FEDC}">
      <dgm:prSet phldrT="[Texto]" custT="1"/>
      <dgm:spPr/>
      <dgm:t>
        <a:bodyPr/>
        <a:lstStyle/>
        <a:p>
          <a:r>
            <a:rPr lang="en-GB" sz="2400" b="1"/>
            <a:t>Século 21</a:t>
          </a:r>
          <a:endParaRPr lang="en-GB" sz="2400" b="1" dirty="0"/>
        </a:p>
      </dgm:t>
    </dgm:pt>
    <dgm:pt modelId="{6AAB17EC-6BC0-4D54-BC53-63F854443725}" type="sibTrans" cxnId="{32DE3551-36E4-4C24-9FF0-E8B5145E8D12}">
      <dgm:prSet/>
      <dgm:spPr/>
      <dgm:t>
        <a:bodyPr/>
        <a:lstStyle/>
        <a:p>
          <a:endParaRPr lang="en-GB"/>
        </a:p>
      </dgm:t>
    </dgm:pt>
    <dgm:pt modelId="{BB0FF380-84C2-4C7E-A749-ED0E173E3028}" type="parTrans" cxnId="{32DE3551-36E4-4C24-9FF0-E8B5145E8D12}">
      <dgm:prSet/>
      <dgm:spPr/>
      <dgm:t>
        <a:bodyPr/>
        <a:lstStyle/>
        <a:p>
          <a:endParaRPr lang="en-GB"/>
        </a:p>
      </dgm:t>
    </dgm:pt>
    <dgm:pt modelId="{E59D26F0-D538-48F2-BA62-4FA058EE2815}" type="pres">
      <dgm:prSet presAssocID="{D1DA500A-1A89-47F0-8038-35A986D89B70}" presName="linearFlow" presStyleCnt="0">
        <dgm:presLayoutVars>
          <dgm:dir/>
          <dgm:animLvl val="lvl"/>
          <dgm:resizeHandles val="exact"/>
        </dgm:presLayoutVars>
      </dgm:prSet>
      <dgm:spPr/>
    </dgm:pt>
    <dgm:pt modelId="{E8F324D7-942E-44F4-9793-7A962FC3B17A}" type="pres">
      <dgm:prSet presAssocID="{26EEF3AE-9F34-43F8-B455-6E1DA6DB9C84}" presName="composite" presStyleCnt="0"/>
      <dgm:spPr/>
    </dgm:pt>
    <dgm:pt modelId="{4FD49C7F-7501-4055-BF1D-1682B11C620E}" type="pres">
      <dgm:prSet presAssocID="{26EEF3AE-9F34-43F8-B455-6E1DA6DB9C84}" presName="parentText" presStyleLbl="alignNode1" presStyleIdx="0" presStyleCnt="5" custScaleX="278005" custLinFactNeighborX="3659" custLinFactNeighborY="-269">
        <dgm:presLayoutVars>
          <dgm:chMax val="1"/>
          <dgm:bulletEnabled val="1"/>
        </dgm:presLayoutVars>
      </dgm:prSet>
      <dgm:spPr/>
    </dgm:pt>
    <dgm:pt modelId="{513DC004-6336-4DEB-BD88-A81F1DA911F6}" type="pres">
      <dgm:prSet presAssocID="{26EEF3AE-9F34-43F8-B455-6E1DA6DB9C84}" presName="descendantText" presStyleLbl="alignAcc1" presStyleIdx="0" presStyleCnt="5" custScaleX="79711" custLinFactNeighborX="908" custLinFactNeighborY="-532">
        <dgm:presLayoutVars>
          <dgm:bulletEnabled val="1"/>
        </dgm:presLayoutVars>
      </dgm:prSet>
      <dgm:spPr/>
    </dgm:pt>
    <dgm:pt modelId="{12961D1C-3A9F-4F5E-928C-1C5470644BB1}" type="pres">
      <dgm:prSet presAssocID="{122158CB-E251-45B8-BE8B-AB7DD14CBF1C}" presName="sp" presStyleCnt="0"/>
      <dgm:spPr/>
    </dgm:pt>
    <dgm:pt modelId="{9E85D6BD-0566-4CBB-8955-1E886C4BA705}" type="pres">
      <dgm:prSet presAssocID="{E961F14F-A492-48F3-881C-4F2869C64004}" presName="composite" presStyleCnt="0"/>
      <dgm:spPr/>
    </dgm:pt>
    <dgm:pt modelId="{FD858A85-5E32-4834-ADBF-D8B51D298BED}" type="pres">
      <dgm:prSet presAssocID="{E961F14F-A492-48F3-881C-4F2869C64004}" presName="parentText" presStyleLbl="alignNode1" presStyleIdx="1" presStyleCnt="5" custScaleX="285127">
        <dgm:presLayoutVars>
          <dgm:chMax val="1"/>
          <dgm:bulletEnabled val="1"/>
        </dgm:presLayoutVars>
      </dgm:prSet>
      <dgm:spPr/>
    </dgm:pt>
    <dgm:pt modelId="{23F879E7-71BF-4B02-A0B8-EED4C30A0308}" type="pres">
      <dgm:prSet presAssocID="{E961F14F-A492-48F3-881C-4F2869C64004}" presName="descendantText" presStyleLbl="alignAcc1" presStyleIdx="1" presStyleCnt="5" custScaleX="80060" custLinFactNeighborX="235" custLinFactNeighborY="-19099">
        <dgm:presLayoutVars>
          <dgm:bulletEnabled val="1"/>
        </dgm:presLayoutVars>
      </dgm:prSet>
      <dgm:spPr/>
    </dgm:pt>
    <dgm:pt modelId="{E168DB4C-7148-4559-9236-A7E91402DE61}" type="pres">
      <dgm:prSet presAssocID="{B1D6E456-285D-4A07-AA5D-B488DF53ED33}" presName="sp" presStyleCnt="0"/>
      <dgm:spPr/>
    </dgm:pt>
    <dgm:pt modelId="{70479B04-C6BA-42F4-ACE6-5CDBF14BF055}" type="pres">
      <dgm:prSet presAssocID="{AED029C2-E9F4-4DFF-806A-D15C3D3EFF9F}" presName="composite" presStyleCnt="0"/>
      <dgm:spPr/>
    </dgm:pt>
    <dgm:pt modelId="{021D56C5-12A4-441F-A809-2F5F0CECBC60}" type="pres">
      <dgm:prSet presAssocID="{AED029C2-E9F4-4DFF-806A-D15C3D3EFF9F}" presName="parentText" presStyleLbl="alignNode1" presStyleIdx="2" presStyleCnt="5" custScaleX="285126">
        <dgm:presLayoutVars>
          <dgm:chMax val="1"/>
          <dgm:bulletEnabled val="1"/>
        </dgm:presLayoutVars>
      </dgm:prSet>
      <dgm:spPr/>
    </dgm:pt>
    <dgm:pt modelId="{C2DF298B-0CE5-4391-9F99-AFD81EA96651}" type="pres">
      <dgm:prSet presAssocID="{AED029C2-E9F4-4DFF-806A-D15C3D3EFF9F}" presName="descendantText" presStyleLbl="alignAcc1" presStyleIdx="2" presStyleCnt="5" custScaleX="74758" custLinFactNeighborX="-379" custLinFactNeighborY="-10393">
        <dgm:presLayoutVars>
          <dgm:bulletEnabled val="1"/>
        </dgm:presLayoutVars>
      </dgm:prSet>
      <dgm:spPr/>
    </dgm:pt>
    <dgm:pt modelId="{9C6993EA-329F-4427-82EF-832F8D5B533F}" type="pres">
      <dgm:prSet presAssocID="{05F57AE1-C543-4BD8-A41C-97D9ADDE206C}" presName="sp" presStyleCnt="0"/>
      <dgm:spPr/>
    </dgm:pt>
    <dgm:pt modelId="{D54A0A67-37C5-4C22-984E-606F0FC1CA67}" type="pres">
      <dgm:prSet presAssocID="{94191A50-7C67-479C-99D9-3C61F0C4CE6A}" presName="composite" presStyleCnt="0"/>
      <dgm:spPr/>
    </dgm:pt>
    <dgm:pt modelId="{1AED6DB8-2801-42FD-BEED-8A1D58E448E4}" type="pres">
      <dgm:prSet presAssocID="{94191A50-7C67-479C-99D9-3C61F0C4CE6A}" presName="parentText" presStyleLbl="alignNode1" presStyleIdx="3" presStyleCnt="5" custScaleX="285125">
        <dgm:presLayoutVars>
          <dgm:chMax val="1"/>
          <dgm:bulletEnabled val="1"/>
        </dgm:presLayoutVars>
      </dgm:prSet>
      <dgm:spPr/>
    </dgm:pt>
    <dgm:pt modelId="{279C4A06-86D1-4795-AE6B-822F8A79692B}" type="pres">
      <dgm:prSet presAssocID="{94191A50-7C67-479C-99D9-3C61F0C4CE6A}" presName="descendantText" presStyleLbl="alignAcc1" presStyleIdx="3" presStyleCnt="5" custScaleX="73445" custLinFactNeighborX="-1413" custLinFactNeighborY="-15953">
        <dgm:presLayoutVars>
          <dgm:bulletEnabled val="1"/>
        </dgm:presLayoutVars>
      </dgm:prSet>
      <dgm:spPr/>
    </dgm:pt>
    <dgm:pt modelId="{6761E6BF-C24E-4ECE-B246-173B03554F1A}" type="pres">
      <dgm:prSet presAssocID="{34551C83-CE9A-42A0-9839-A258EDFACCED}" presName="sp" presStyleCnt="0"/>
      <dgm:spPr/>
    </dgm:pt>
    <dgm:pt modelId="{B20319E2-D260-44C7-9328-A8BB7C17B7D1}" type="pres">
      <dgm:prSet presAssocID="{2ACA87C9-8629-4AD0-ADB3-567481D2FEDC}" presName="composite" presStyleCnt="0"/>
      <dgm:spPr/>
    </dgm:pt>
    <dgm:pt modelId="{4A009859-DB47-4147-80DA-A3B5E1C2F935}" type="pres">
      <dgm:prSet presAssocID="{2ACA87C9-8629-4AD0-ADB3-567481D2FEDC}" presName="parentText" presStyleLbl="alignNode1" presStyleIdx="4" presStyleCnt="5" custScaleX="282427">
        <dgm:presLayoutVars>
          <dgm:chMax val="1"/>
          <dgm:bulletEnabled val="1"/>
        </dgm:presLayoutVars>
      </dgm:prSet>
      <dgm:spPr/>
    </dgm:pt>
    <dgm:pt modelId="{EEF003A1-5A77-4649-8C09-9F9FDE0A7741}" type="pres">
      <dgm:prSet presAssocID="{2ACA87C9-8629-4AD0-ADB3-567481D2FEDC}" presName="descendantText" presStyleLbl="alignAcc1" presStyleIdx="4" presStyleCnt="5" custScaleX="69724" custLinFactNeighborX="-1608" custLinFactNeighborY="-9458">
        <dgm:presLayoutVars>
          <dgm:bulletEnabled val="1"/>
        </dgm:presLayoutVars>
      </dgm:prSet>
      <dgm:spPr/>
    </dgm:pt>
  </dgm:ptLst>
  <dgm:cxnLst>
    <dgm:cxn modelId="{225F9A0F-9A7E-4507-8F6B-F95176DFC446}" type="presOf" srcId="{CE88432D-4398-4E04-AFA6-8431B8F54114}" destId="{C2DF298B-0CE5-4391-9F99-AFD81EA96651}" srcOrd="0" destOrd="0" presId="urn:microsoft.com/office/officeart/2005/8/layout/chevron2"/>
    <dgm:cxn modelId="{AAA6B714-4659-4AE1-8F94-8D7212ED2822}" type="presOf" srcId="{26EEF3AE-9F34-43F8-B455-6E1DA6DB9C84}" destId="{4FD49C7F-7501-4055-BF1D-1682B11C620E}" srcOrd="0" destOrd="0" presId="urn:microsoft.com/office/officeart/2005/8/layout/chevron2"/>
    <dgm:cxn modelId="{E18F9D1A-10E2-42B9-8D9A-009073E31DE6}" type="presOf" srcId="{53118F72-F04F-4F1D-B529-04732687F499}" destId="{279C4A06-86D1-4795-AE6B-822F8A79692B}" srcOrd="0" destOrd="0" presId="urn:microsoft.com/office/officeart/2005/8/layout/chevron2"/>
    <dgm:cxn modelId="{66DB214A-4904-4873-80C4-7969484657EC}" type="presOf" srcId="{D1C1B9F6-24B4-45DD-9791-91D1DBE9932F}" destId="{513DC004-6336-4DEB-BD88-A81F1DA911F6}" srcOrd="0" destOrd="0" presId="urn:microsoft.com/office/officeart/2005/8/layout/chevron2"/>
    <dgm:cxn modelId="{8C20EB4C-4D82-4CD5-AA47-970FEA1A6540}" type="presOf" srcId="{D1DA500A-1A89-47F0-8038-35A986D89B70}" destId="{E59D26F0-D538-48F2-BA62-4FA058EE2815}" srcOrd="0" destOrd="0" presId="urn:microsoft.com/office/officeart/2005/8/layout/chevron2"/>
    <dgm:cxn modelId="{156B6D4F-8D92-4938-9388-0B2BE262A9FA}" srcId="{26EEF3AE-9F34-43F8-B455-6E1DA6DB9C84}" destId="{D1C1B9F6-24B4-45DD-9791-91D1DBE9932F}" srcOrd="0" destOrd="0" parTransId="{01D6E8E5-BE76-4E58-8060-0E0EAB81668B}" sibTransId="{6FE4974E-E259-4756-B9E3-1ECF11660FED}"/>
    <dgm:cxn modelId="{A5C3A870-48EB-4FEB-8708-520410B8C970}" srcId="{D1DA500A-1A89-47F0-8038-35A986D89B70}" destId="{AED029C2-E9F4-4DFF-806A-D15C3D3EFF9F}" srcOrd="2" destOrd="0" parTransId="{32E14D21-A69D-4C97-9DD1-6EBDBDE906E9}" sibTransId="{05F57AE1-C543-4BD8-A41C-97D9ADDE206C}"/>
    <dgm:cxn modelId="{32DE3551-36E4-4C24-9FF0-E8B5145E8D12}" srcId="{D1DA500A-1A89-47F0-8038-35A986D89B70}" destId="{2ACA87C9-8629-4AD0-ADB3-567481D2FEDC}" srcOrd="4" destOrd="0" parTransId="{BB0FF380-84C2-4C7E-A749-ED0E173E3028}" sibTransId="{6AAB17EC-6BC0-4D54-BC53-63F854443725}"/>
    <dgm:cxn modelId="{D264BE81-0D3D-4B1D-8873-EE81D5303BC1}" srcId="{D1DA500A-1A89-47F0-8038-35A986D89B70}" destId="{26EEF3AE-9F34-43F8-B455-6E1DA6DB9C84}" srcOrd="0" destOrd="0" parTransId="{FB7C944D-7D21-46CA-8E0B-C291BCFAED99}" sibTransId="{122158CB-E251-45B8-BE8B-AB7DD14CBF1C}"/>
    <dgm:cxn modelId="{A5758A83-B437-4D74-968D-880946E3A697}" srcId="{E961F14F-A492-48F3-881C-4F2869C64004}" destId="{C190F447-B3BA-4B1A-B21C-A134F15616DA}" srcOrd="0" destOrd="0" parTransId="{FCF52E5D-B098-4CD7-9455-420727C36C6A}" sibTransId="{2D2CBCBE-3136-4325-974D-62500A3DEA51}"/>
    <dgm:cxn modelId="{B5828891-D40A-4AC0-AB61-1DDB6DDA2EA7}" type="presOf" srcId="{B52A6662-4CC4-4D39-9187-8A81CCC2EC82}" destId="{513DC004-6336-4DEB-BD88-A81F1DA911F6}" srcOrd="0" destOrd="1" presId="urn:microsoft.com/office/officeart/2005/8/layout/chevron2"/>
    <dgm:cxn modelId="{334DEF94-68BB-4169-A887-F9C85E93D2FA}" type="presOf" srcId="{2ACA87C9-8629-4AD0-ADB3-567481D2FEDC}" destId="{4A009859-DB47-4147-80DA-A3B5E1C2F935}" srcOrd="0" destOrd="0" presId="urn:microsoft.com/office/officeart/2005/8/layout/chevron2"/>
    <dgm:cxn modelId="{12331FA0-4919-4E75-881F-9819D30660AB}" srcId="{D1DA500A-1A89-47F0-8038-35A986D89B70}" destId="{E961F14F-A492-48F3-881C-4F2869C64004}" srcOrd="1" destOrd="0" parTransId="{6ABC8502-5000-45E1-B3F1-5A63DC7E10F6}" sibTransId="{B1D6E456-285D-4A07-AA5D-B488DF53ED33}"/>
    <dgm:cxn modelId="{65BBC8B5-7F2F-4D0F-A8B3-AC2F0DE559E5}" type="presOf" srcId="{C190F447-B3BA-4B1A-B21C-A134F15616DA}" destId="{23F879E7-71BF-4B02-A0B8-EED4C30A0308}" srcOrd="0" destOrd="0" presId="urn:microsoft.com/office/officeart/2005/8/layout/chevron2"/>
    <dgm:cxn modelId="{40478CB7-A330-453A-ABFF-5C79766AAAC0}" srcId="{D1DA500A-1A89-47F0-8038-35A986D89B70}" destId="{94191A50-7C67-479C-99D9-3C61F0C4CE6A}" srcOrd="3" destOrd="0" parTransId="{EBCA4CBC-A6B9-4435-8E66-EC3F216AACF7}" sibTransId="{34551C83-CE9A-42A0-9839-A258EDFACCED}"/>
    <dgm:cxn modelId="{7BFBFDB7-E0DA-4CCF-A2AF-6E67D6EBD2DD}" srcId="{94191A50-7C67-479C-99D9-3C61F0C4CE6A}" destId="{53118F72-F04F-4F1D-B529-04732687F499}" srcOrd="0" destOrd="0" parTransId="{06C3ADDC-1A51-4DB4-8DBA-6132B638EDF4}" sibTransId="{5481BE3F-E638-4E69-A0EF-D74831A36A77}"/>
    <dgm:cxn modelId="{C9CF9AC0-CE6D-49DC-AFC9-94ECC3AFBEFC}" type="presOf" srcId="{AED029C2-E9F4-4DFF-806A-D15C3D3EFF9F}" destId="{021D56C5-12A4-441F-A809-2F5F0CECBC60}" srcOrd="0" destOrd="0" presId="urn:microsoft.com/office/officeart/2005/8/layout/chevron2"/>
    <dgm:cxn modelId="{C6430FDA-8514-48C3-A619-9F6E9DAE6D58}" srcId="{AED029C2-E9F4-4DFF-806A-D15C3D3EFF9F}" destId="{CE88432D-4398-4E04-AFA6-8431B8F54114}" srcOrd="0" destOrd="0" parTransId="{3943FCBD-993D-466E-B981-D914251240B0}" sibTransId="{AF1CCD07-4772-4109-B6DE-986C2E2D26EC}"/>
    <dgm:cxn modelId="{61A526DA-683C-4EF2-B728-59081601748C}" type="presOf" srcId="{94191A50-7C67-479C-99D9-3C61F0C4CE6A}" destId="{1AED6DB8-2801-42FD-BEED-8A1D58E448E4}" srcOrd="0" destOrd="0" presId="urn:microsoft.com/office/officeart/2005/8/layout/chevron2"/>
    <dgm:cxn modelId="{980787F0-AA99-4CF6-97C8-CB715257D87F}" type="presOf" srcId="{E961F14F-A492-48F3-881C-4F2869C64004}" destId="{FD858A85-5E32-4834-ADBF-D8B51D298BED}" srcOrd="0" destOrd="0" presId="urn:microsoft.com/office/officeart/2005/8/layout/chevron2"/>
    <dgm:cxn modelId="{F395BBFF-7490-4E1C-910B-58B2B2601A8A}" srcId="{26EEF3AE-9F34-43F8-B455-6E1DA6DB9C84}" destId="{B52A6662-4CC4-4D39-9187-8A81CCC2EC82}" srcOrd="1" destOrd="0" parTransId="{235B97C1-7EBF-4868-B0B9-DCF6A31C24F3}" sibTransId="{A9EE870B-2A38-4491-A40F-8D3CE0BC5B2F}"/>
    <dgm:cxn modelId="{A87DDF45-E9AB-4EEA-93FB-3AC9232EEEE4}" type="presParOf" srcId="{E59D26F0-D538-48F2-BA62-4FA058EE2815}" destId="{E8F324D7-942E-44F4-9793-7A962FC3B17A}" srcOrd="0" destOrd="0" presId="urn:microsoft.com/office/officeart/2005/8/layout/chevron2"/>
    <dgm:cxn modelId="{221FF43C-6CF0-4F97-BD53-CB08181F2E5B}" type="presParOf" srcId="{E8F324D7-942E-44F4-9793-7A962FC3B17A}" destId="{4FD49C7F-7501-4055-BF1D-1682B11C620E}" srcOrd="0" destOrd="0" presId="urn:microsoft.com/office/officeart/2005/8/layout/chevron2"/>
    <dgm:cxn modelId="{5D5BE8D7-64B1-4CAD-A6C4-5B40AADA3B09}" type="presParOf" srcId="{E8F324D7-942E-44F4-9793-7A962FC3B17A}" destId="{513DC004-6336-4DEB-BD88-A81F1DA911F6}" srcOrd="1" destOrd="0" presId="urn:microsoft.com/office/officeart/2005/8/layout/chevron2"/>
    <dgm:cxn modelId="{1C5D0C46-8428-4A8F-836D-578CE2005916}" type="presParOf" srcId="{E59D26F0-D538-48F2-BA62-4FA058EE2815}" destId="{12961D1C-3A9F-4F5E-928C-1C5470644BB1}" srcOrd="1" destOrd="0" presId="urn:microsoft.com/office/officeart/2005/8/layout/chevron2"/>
    <dgm:cxn modelId="{4910B402-C665-43A9-84AE-820D001AE9F5}" type="presParOf" srcId="{E59D26F0-D538-48F2-BA62-4FA058EE2815}" destId="{9E85D6BD-0566-4CBB-8955-1E886C4BA705}" srcOrd="2" destOrd="0" presId="urn:microsoft.com/office/officeart/2005/8/layout/chevron2"/>
    <dgm:cxn modelId="{3CC43EDE-B72F-4DE0-9C9E-7226C36B01FA}" type="presParOf" srcId="{9E85D6BD-0566-4CBB-8955-1E886C4BA705}" destId="{FD858A85-5E32-4834-ADBF-D8B51D298BED}" srcOrd="0" destOrd="0" presId="urn:microsoft.com/office/officeart/2005/8/layout/chevron2"/>
    <dgm:cxn modelId="{DBB8FC40-AF4F-43A2-AE42-59EFD120450B}" type="presParOf" srcId="{9E85D6BD-0566-4CBB-8955-1E886C4BA705}" destId="{23F879E7-71BF-4B02-A0B8-EED4C30A0308}" srcOrd="1" destOrd="0" presId="urn:microsoft.com/office/officeart/2005/8/layout/chevron2"/>
    <dgm:cxn modelId="{43E24393-F9AB-4D02-9CED-2FF6A79B0F8B}" type="presParOf" srcId="{E59D26F0-D538-48F2-BA62-4FA058EE2815}" destId="{E168DB4C-7148-4559-9236-A7E91402DE61}" srcOrd="3" destOrd="0" presId="urn:microsoft.com/office/officeart/2005/8/layout/chevron2"/>
    <dgm:cxn modelId="{53778BB1-5B2B-4416-B8B4-47E7DE0B9A7D}" type="presParOf" srcId="{E59D26F0-D538-48F2-BA62-4FA058EE2815}" destId="{70479B04-C6BA-42F4-ACE6-5CDBF14BF055}" srcOrd="4" destOrd="0" presId="urn:microsoft.com/office/officeart/2005/8/layout/chevron2"/>
    <dgm:cxn modelId="{E5CE0E04-D0BC-452A-8D9F-F1E5F8040080}" type="presParOf" srcId="{70479B04-C6BA-42F4-ACE6-5CDBF14BF055}" destId="{021D56C5-12A4-441F-A809-2F5F0CECBC60}" srcOrd="0" destOrd="0" presId="urn:microsoft.com/office/officeart/2005/8/layout/chevron2"/>
    <dgm:cxn modelId="{759FBA39-3930-4A3E-B697-480FC385A66C}" type="presParOf" srcId="{70479B04-C6BA-42F4-ACE6-5CDBF14BF055}" destId="{C2DF298B-0CE5-4391-9F99-AFD81EA96651}" srcOrd="1" destOrd="0" presId="urn:microsoft.com/office/officeart/2005/8/layout/chevron2"/>
    <dgm:cxn modelId="{52A6149D-C12F-4E07-BB9B-A7E87E539E40}" type="presParOf" srcId="{E59D26F0-D538-48F2-BA62-4FA058EE2815}" destId="{9C6993EA-329F-4427-82EF-832F8D5B533F}" srcOrd="5" destOrd="0" presId="urn:microsoft.com/office/officeart/2005/8/layout/chevron2"/>
    <dgm:cxn modelId="{3EC0D829-5D94-46D7-9FD4-25181D33F04B}" type="presParOf" srcId="{E59D26F0-D538-48F2-BA62-4FA058EE2815}" destId="{D54A0A67-37C5-4C22-984E-606F0FC1CA67}" srcOrd="6" destOrd="0" presId="urn:microsoft.com/office/officeart/2005/8/layout/chevron2"/>
    <dgm:cxn modelId="{67452A42-7460-4282-92F7-0FE2189F93EF}" type="presParOf" srcId="{D54A0A67-37C5-4C22-984E-606F0FC1CA67}" destId="{1AED6DB8-2801-42FD-BEED-8A1D58E448E4}" srcOrd="0" destOrd="0" presId="urn:microsoft.com/office/officeart/2005/8/layout/chevron2"/>
    <dgm:cxn modelId="{7250A674-9538-4E78-9488-19D5200B8CBB}" type="presParOf" srcId="{D54A0A67-37C5-4C22-984E-606F0FC1CA67}" destId="{279C4A06-86D1-4795-AE6B-822F8A79692B}" srcOrd="1" destOrd="0" presId="urn:microsoft.com/office/officeart/2005/8/layout/chevron2"/>
    <dgm:cxn modelId="{50FE04C7-E529-4F12-8625-4CC3F4A865C5}" type="presParOf" srcId="{E59D26F0-D538-48F2-BA62-4FA058EE2815}" destId="{6761E6BF-C24E-4ECE-B246-173B03554F1A}" srcOrd="7" destOrd="0" presId="urn:microsoft.com/office/officeart/2005/8/layout/chevron2"/>
    <dgm:cxn modelId="{D60A5322-003F-4A44-B653-C769E1B23864}" type="presParOf" srcId="{E59D26F0-D538-48F2-BA62-4FA058EE2815}" destId="{B20319E2-D260-44C7-9328-A8BB7C17B7D1}" srcOrd="8" destOrd="0" presId="urn:microsoft.com/office/officeart/2005/8/layout/chevron2"/>
    <dgm:cxn modelId="{FEB7E7C8-4F5E-4E65-B75E-B36729DA1CC6}" type="presParOf" srcId="{B20319E2-D260-44C7-9328-A8BB7C17B7D1}" destId="{4A009859-DB47-4147-80DA-A3B5E1C2F935}" srcOrd="0" destOrd="0" presId="urn:microsoft.com/office/officeart/2005/8/layout/chevron2"/>
    <dgm:cxn modelId="{062EBA13-B089-4812-BFFA-574807D7369A}" type="presParOf" srcId="{B20319E2-D260-44C7-9328-A8BB7C17B7D1}" destId="{EEF003A1-5A77-4649-8C09-9F9FDE0A77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DA500A-1A89-47F0-8038-35A986D89B70}" type="doc">
      <dgm:prSet loTypeId="urn:microsoft.com/office/officeart/2005/8/layout/chevron2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6EEF3AE-9F34-43F8-B455-6E1DA6DB9C84}">
      <dgm:prSet phldrT="[Texto]" custT="1"/>
      <dgm:spPr/>
      <dgm:t>
        <a:bodyPr/>
        <a:lstStyle/>
        <a:p>
          <a:pPr algn="ctr"/>
          <a:r>
            <a:rPr lang="en-GB" sz="2400" b="1"/>
            <a:t>Século 16</a:t>
          </a:r>
          <a:endParaRPr lang="en-GB" sz="2400" b="1" dirty="0"/>
        </a:p>
      </dgm:t>
    </dgm:pt>
    <dgm:pt modelId="{FB7C944D-7D21-46CA-8E0B-C291BCFAED99}" type="parTrans" cxnId="{D264BE81-0D3D-4B1D-8873-EE81D5303BC1}">
      <dgm:prSet/>
      <dgm:spPr/>
      <dgm:t>
        <a:bodyPr/>
        <a:lstStyle/>
        <a:p>
          <a:endParaRPr lang="en-GB"/>
        </a:p>
      </dgm:t>
    </dgm:pt>
    <dgm:pt modelId="{122158CB-E251-45B8-BE8B-AB7DD14CBF1C}" type="sibTrans" cxnId="{D264BE81-0D3D-4B1D-8873-EE81D5303BC1}">
      <dgm:prSet/>
      <dgm:spPr/>
      <dgm:t>
        <a:bodyPr/>
        <a:lstStyle/>
        <a:p>
          <a:endParaRPr lang="en-GB"/>
        </a:p>
      </dgm:t>
    </dgm:pt>
    <dgm:pt modelId="{D1C1B9F6-24B4-45DD-9791-91D1DBE9932F}">
      <dgm:prSet phldrT="[Texto]" custT="1"/>
      <dgm:spPr/>
      <dgm:t>
        <a:bodyPr/>
        <a:lstStyle/>
        <a:p>
          <a:r>
            <a:rPr lang="pt-BR" sz="2000" b="1" i="1" dirty="0">
              <a:solidFill>
                <a:srgbClr val="022BA0"/>
              </a:solidFill>
            </a:rPr>
            <a:t>Revolução</a:t>
          </a:r>
          <a:r>
            <a:rPr lang="pt-BR" sz="2000" i="1" dirty="0">
              <a:solidFill>
                <a:srgbClr val="022BA0"/>
              </a:solidFill>
            </a:rPr>
            <a:t> </a:t>
          </a:r>
          <a:r>
            <a:rPr lang="pt-BR" sz="2000" b="1" i="1" dirty="0">
              <a:solidFill>
                <a:srgbClr val="022BA0"/>
              </a:solidFill>
            </a:rPr>
            <a:t>copernicana</a:t>
          </a:r>
          <a:r>
            <a:rPr lang="pt-BR" sz="2000" i="1" dirty="0">
              <a:solidFill>
                <a:srgbClr val="022BA0"/>
              </a:solidFill>
            </a:rPr>
            <a:t> </a:t>
          </a:r>
          <a:endParaRPr lang="en-GB" sz="2000" dirty="0">
            <a:solidFill>
              <a:srgbClr val="022BA0"/>
            </a:solidFill>
          </a:endParaRPr>
        </a:p>
      </dgm:t>
    </dgm:pt>
    <dgm:pt modelId="{01D6E8E5-BE76-4E58-8060-0E0EAB81668B}" type="parTrans" cxnId="{156B6D4F-8D92-4938-9388-0B2BE262A9FA}">
      <dgm:prSet/>
      <dgm:spPr/>
      <dgm:t>
        <a:bodyPr/>
        <a:lstStyle/>
        <a:p>
          <a:endParaRPr lang="en-GB"/>
        </a:p>
      </dgm:t>
    </dgm:pt>
    <dgm:pt modelId="{6FE4974E-E259-4756-B9E3-1ECF11660FED}" type="sibTrans" cxnId="{156B6D4F-8D92-4938-9388-0B2BE262A9FA}">
      <dgm:prSet/>
      <dgm:spPr/>
      <dgm:t>
        <a:bodyPr/>
        <a:lstStyle/>
        <a:p>
          <a:endParaRPr lang="en-GB"/>
        </a:p>
      </dgm:t>
    </dgm:pt>
    <dgm:pt modelId="{B52A6662-4CC4-4D39-9187-8A81CCC2EC82}">
      <dgm:prSet phldrT="[Texto]" custT="1"/>
      <dgm:spPr/>
      <dgm:t>
        <a:bodyPr/>
        <a:lstStyle/>
        <a:p>
          <a:r>
            <a:rPr lang="pt-BR" sz="2000" b="1" dirty="0"/>
            <a:t>Geocentrismo             </a:t>
          </a:r>
          <a:r>
            <a:rPr lang="pt-BR" sz="2000" b="1" dirty="0" err="1"/>
            <a:t>Heliocentrismo</a:t>
          </a:r>
          <a:endParaRPr lang="en-GB" sz="2000" dirty="0"/>
        </a:p>
      </dgm:t>
    </dgm:pt>
    <dgm:pt modelId="{235B97C1-7EBF-4868-B0B9-DCF6A31C24F3}" type="parTrans" cxnId="{F395BBFF-7490-4E1C-910B-58B2B2601A8A}">
      <dgm:prSet/>
      <dgm:spPr/>
      <dgm:t>
        <a:bodyPr/>
        <a:lstStyle/>
        <a:p>
          <a:endParaRPr lang="en-GB"/>
        </a:p>
      </dgm:t>
    </dgm:pt>
    <dgm:pt modelId="{A9EE870B-2A38-4491-A40F-8D3CE0BC5B2F}" type="sibTrans" cxnId="{F395BBFF-7490-4E1C-910B-58B2B2601A8A}">
      <dgm:prSet/>
      <dgm:spPr/>
      <dgm:t>
        <a:bodyPr/>
        <a:lstStyle/>
        <a:p>
          <a:endParaRPr lang="en-GB"/>
        </a:p>
      </dgm:t>
    </dgm:pt>
    <dgm:pt modelId="{E961F14F-A492-48F3-881C-4F2869C64004}">
      <dgm:prSet phldrT="[Texto]" custT="1"/>
      <dgm:spPr/>
      <dgm:t>
        <a:bodyPr/>
        <a:lstStyle/>
        <a:p>
          <a:r>
            <a:rPr lang="en-GB" sz="2400" b="1"/>
            <a:t>Século 18</a:t>
          </a:r>
          <a:endParaRPr lang="en-GB" sz="2400" b="1" dirty="0"/>
        </a:p>
      </dgm:t>
    </dgm:pt>
    <dgm:pt modelId="{6ABC8502-5000-45E1-B3F1-5A63DC7E10F6}" type="parTrans" cxnId="{12331FA0-4919-4E75-881F-9819D30660AB}">
      <dgm:prSet/>
      <dgm:spPr/>
      <dgm:t>
        <a:bodyPr/>
        <a:lstStyle/>
        <a:p>
          <a:endParaRPr lang="en-GB"/>
        </a:p>
      </dgm:t>
    </dgm:pt>
    <dgm:pt modelId="{B1D6E456-285D-4A07-AA5D-B488DF53ED33}" type="sibTrans" cxnId="{12331FA0-4919-4E75-881F-9819D30660AB}">
      <dgm:prSet/>
      <dgm:spPr/>
      <dgm:t>
        <a:bodyPr/>
        <a:lstStyle/>
        <a:p>
          <a:endParaRPr lang="en-GB"/>
        </a:p>
      </dgm:t>
    </dgm:pt>
    <dgm:pt modelId="{C190F447-B3BA-4B1A-B21C-A134F15616DA}">
      <dgm:prSet phldrT="[Texto]" custT="1"/>
      <dgm:spPr/>
      <dgm:t>
        <a:bodyPr/>
        <a:lstStyle/>
        <a:p>
          <a:r>
            <a:rPr lang="en-GB" sz="2000" b="1" i="1" dirty="0" err="1">
              <a:solidFill>
                <a:srgbClr val="022BA0"/>
              </a:solidFill>
            </a:rPr>
            <a:t>Revolução</a:t>
          </a:r>
          <a:r>
            <a:rPr lang="en-GB" sz="2000" b="1" i="1" dirty="0">
              <a:solidFill>
                <a:srgbClr val="022BA0"/>
              </a:solidFill>
            </a:rPr>
            <a:t> </a:t>
          </a:r>
          <a:r>
            <a:rPr lang="en-GB" sz="2000" b="1" i="1" dirty="0" err="1">
              <a:solidFill>
                <a:srgbClr val="022BA0"/>
              </a:solidFill>
            </a:rPr>
            <a:t>lavoisierana</a:t>
          </a:r>
          <a:endParaRPr lang="en-GB" sz="2000" b="1" i="1" dirty="0">
            <a:solidFill>
              <a:srgbClr val="022BA0"/>
            </a:solidFill>
          </a:endParaRPr>
        </a:p>
      </dgm:t>
    </dgm:pt>
    <dgm:pt modelId="{FCF52E5D-B098-4CD7-9455-420727C36C6A}" type="parTrans" cxnId="{A5758A83-B437-4D74-968D-880946E3A697}">
      <dgm:prSet/>
      <dgm:spPr/>
      <dgm:t>
        <a:bodyPr/>
        <a:lstStyle/>
        <a:p>
          <a:endParaRPr lang="en-GB"/>
        </a:p>
      </dgm:t>
    </dgm:pt>
    <dgm:pt modelId="{2D2CBCBE-3136-4325-974D-62500A3DEA51}" type="sibTrans" cxnId="{A5758A83-B437-4D74-968D-880946E3A697}">
      <dgm:prSet/>
      <dgm:spPr/>
      <dgm:t>
        <a:bodyPr/>
        <a:lstStyle/>
        <a:p>
          <a:endParaRPr lang="en-GB"/>
        </a:p>
      </dgm:t>
    </dgm:pt>
    <dgm:pt modelId="{994F43BF-1A72-467D-ADA7-24C174B450D0}">
      <dgm:prSet phldrT="[Texto]" custT="1"/>
      <dgm:spPr/>
      <dgm:t>
        <a:bodyPr/>
        <a:lstStyle/>
        <a:p>
          <a:r>
            <a:rPr lang="en-GB" sz="2000" b="1" dirty="0" err="1"/>
            <a:t>Flogisto</a:t>
          </a:r>
          <a:r>
            <a:rPr lang="en-GB" sz="2000" b="1" dirty="0"/>
            <a:t>             </a:t>
          </a:r>
          <a:r>
            <a:rPr lang="en-GB" sz="2000" b="1" dirty="0" err="1"/>
            <a:t>Combustão</a:t>
          </a:r>
          <a:r>
            <a:rPr lang="en-GB" sz="2000" b="1" dirty="0"/>
            <a:t> (</a:t>
          </a:r>
          <a:r>
            <a:rPr lang="en-GB" sz="2000" b="1" dirty="0" err="1"/>
            <a:t>Respiração</a:t>
          </a:r>
          <a:r>
            <a:rPr lang="en-GB" sz="2000" b="1" dirty="0"/>
            <a:t>)</a:t>
          </a:r>
        </a:p>
      </dgm:t>
    </dgm:pt>
    <dgm:pt modelId="{234457F2-69D8-412F-BBF6-94C8C7D79CF4}" type="parTrans" cxnId="{781727F9-BF63-456F-8BD5-4BDF31D24566}">
      <dgm:prSet/>
      <dgm:spPr/>
      <dgm:t>
        <a:bodyPr/>
        <a:lstStyle/>
        <a:p>
          <a:endParaRPr lang="en-GB"/>
        </a:p>
      </dgm:t>
    </dgm:pt>
    <dgm:pt modelId="{D988CA67-25F9-454F-86EA-20C3585C8D3C}" type="sibTrans" cxnId="{781727F9-BF63-456F-8BD5-4BDF31D24566}">
      <dgm:prSet/>
      <dgm:spPr/>
      <dgm:t>
        <a:bodyPr/>
        <a:lstStyle/>
        <a:p>
          <a:endParaRPr lang="en-GB"/>
        </a:p>
      </dgm:t>
    </dgm:pt>
    <dgm:pt modelId="{AED029C2-E9F4-4DFF-806A-D15C3D3EFF9F}">
      <dgm:prSet phldrT="[Texto]" custT="1"/>
      <dgm:spPr/>
      <dgm:t>
        <a:bodyPr/>
        <a:lstStyle/>
        <a:p>
          <a:r>
            <a:rPr lang="en-GB" sz="2400" b="1"/>
            <a:t>Século 19      </a:t>
          </a:r>
          <a:endParaRPr lang="en-GB" sz="2400" b="1" dirty="0"/>
        </a:p>
      </dgm:t>
    </dgm:pt>
    <dgm:pt modelId="{32E14D21-A69D-4C97-9DD1-6EBDBDE906E9}" type="parTrans" cxnId="{A5C3A870-48EB-4FEB-8708-520410B8C970}">
      <dgm:prSet/>
      <dgm:spPr/>
      <dgm:t>
        <a:bodyPr/>
        <a:lstStyle/>
        <a:p>
          <a:endParaRPr lang="en-GB"/>
        </a:p>
      </dgm:t>
    </dgm:pt>
    <dgm:pt modelId="{05F57AE1-C543-4BD8-A41C-97D9ADDE206C}" type="sibTrans" cxnId="{A5C3A870-48EB-4FEB-8708-520410B8C970}">
      <dgm:prSet/>
      <dgm:spPr/>
      <dgm:t>
        <a:bodyPr/>
        <a:lstStyle/>
        <a:p>
          <a:endParaRPr lang="en-GB"/>
        </a:p>
      </dgm:t>
    </dgm:pt>
    <dgm:pt modelId="{94191A50-7C67-479C-99D9-3C61F0C4CE6A}">
      <dgm:prSet phldrT="[Texto]" custT="1"/>
      <dgm:spPr/>
      <dgm:t>
        <a:bodyPr/>
        <a:lstStyle/>
        <a:p>
          <a:r>
            <a:rPr lang="en-GB" sz="2400" b="1" dirty="0" err="1"/>
            <a:t>Século</a:t>
          </a:r>
          <a:r>
            <a:rPr lang="en-GB" sz="2400" b="1" dirty="0"/>
            <a:t> 20   </a:t>
          </a:r>
        </a:p>
      </dgm:t>
    </dgm:pt>
    <dgm:pt modelId="{EBCA4CBC-A6B9-4435-8E66-EC3F216AACF7}" type="parTrans" cxnId="{40478CB7-A330-453A-ABFF-5C79766AAAC0}">
      <dgm:prSet/>
      <dgm:spPr/>
      <dgm:t>
        <a:bodyPr/>
        <a:lstStyle/>
        <a:p>
          <a:endParaRPr lang="en-GB"/>
        </a:p>
      </dgm:t>
    </dgm:pt>
    <dgm:pt modelId="{34551C83-CE9A-42A0-9839-A258EDFACCED}" type="sibTrans" cxnId="{40478CB7-A330-453A-ABFF-5C79766AAAC0}">
      <dgm:prSet/>
      <dgm:spPr/>
      <dgm:t>
        <a:bodyPr/>
        <a:lstStyle/>
        <a:p>
          <a:endParaRPr lang="en-GB"/>
        </a:p>
      </dgm:t>
    </dgm:pt>
    <dgm:pt modelId="{BA718D22-8423-4465-BC4A-586A365C05BD}">
      <dgm:prSet custT="1"/>
      <dgm:spPr/>
      <dgm:t>
        <a:bodyPr/>
        <a:lstStyle/>
        <a:p>
          <a:endParaRPr lang="en-GB" sz="2000" dirty="0">
            <a:solidFill>
              <a:srgbClr val="022BA0"/>
            </a:solidFill>
          </a:endParaRPr>
        </a:p>
      </dgm:t>
    </dgm:pt>
    <dgm:pt modelId="{2B75C56D-B716-4753-8251-A8D59C5D9E03}" type="parTrans" cxnId="{748E9B4C-ED5A-415C-9323-E6C32C4D3212}">
      <dgm:prSet/>
      <dgm:spPr/>
      <dgm:t>
        <a:bodyPr/>
        <a:lstStyle/>
        <a:p>
          <a:endParaRPr lang="en-GB"/>
        </a:p>
      </dgm:t>
    </dgm:pt>
    <dgm:pt modelId="{B89B87F7-A658-48CF-BABE-E3401DA7152B}" type="sibTrans" cxnId="{748E9B4C-ED5A-415C-9323-E6C32C4D3212}">
      <dgm:prSet/>
      <dgm:spPr/>
      <dgm:t>
        <a:bodyPr/>
        <a:lstStyle/>
        <a:p>
          <a:endParaRPr lang="en-GB"/>
        </a:p>
      </dgm:t>
    </dgm:pt>
    <dgm:pt modelId="{B228EA67-A2FE-4E37-9AB3-53CAE2B6C606}">
      <dgm:prSet custT="1"/>
      <dgm:spPr/>
      <dgm:t>
        <a:bodyPr/>
        <a:lstStyle/>
        <a:p>
          <a:endParaRPr lang="pt-BR" sz="2000" b="1" i="1" dirty="0"/>
        </a:p>
      </dgm:t>
    </dgm:pt>
    <dgm:pt modelId="{F8FF8FD5-5F9A-463E-927E-F9CCECF05AAE}" type="parTrans" cxnId="{16B61DA6-0B52-41E6-B0AF-A5FD37A1E04B}">
      <dgm:prSet/>
      <dgm:spPr/>
      <dgm:t>
        <a:bodyPr/>
        <a:lstStyle/>
        <a:p>
          <a:endParaRPr lang="en-GB"/>
        </a:p>
      </dgm:t>
    </dgm:pt>
    <dgm:pt modelId="{EC37F572-7D0F-4DE2-A789-2C805655DEED}" type="sibTrans" cxnId="{16B61DA6-0B52-41E6-B0AF-A5FD37A1E04B}">
      <dgm:prSet/>
      <dgm:spPr/>
      <dgm:t>
        <a:bodyPr/>
        <a:lstStyle/>
        <a:p>
          <a:endParaRPr lang="en-GB"/>
        </a:p>
      </dgm:t>
    </dgm:pt>
    <dgm:pt modelId="{2ACA87C9-8629-4AD0-ADB3-567481D2FEDC}">
      <dgm:prSet phldrT="[Texto]" custT="1"/>
      <dgm:spPr/>
      <dgm:t>
        <a:bodyPr/>
        <a:lstStyle/>
        <a:p>
          <a:r>
            <a:rPr lang="en-GB" sz="2400" b="1" dirty="0" err="1"/>
            <a:t>Século</a:t>
          </a:r>
          <a:r>
            <a:rPr lang="en-GB" sz="2400" b="1" dirty="0"/>
            <a:t> 21</a:t>
          </a:r>
        </a:p>
      </dgm:t>
    </dgm:pt>
    <dgm:pt modelId="{6AAB17EC-6BC0-4D54-BC53-63F854443725}" type="sibTrans" cxnId="{32DE3551-36E4-4C24-9FF0-E8B5145E8D12}">
      <dgm:prSet/>
      <dgm:spPr/>
      <dgm:t>
        <a:bodyPr/>
        <a:lstStyle/>
        <a:p>
          <a:endParaRPr lang="en-GB"/>
        </a:p>
      </dgm:t>
    </dgm:pt>
    <dgm:pt modelId="{BB0FF380-84C2-4C7E-A749-ED0E173E3028}" type="parTrans" cxnId="{32DE3551-36E4-4C24-9FF0-E8B5145E8D12}">
      <dgm:prSet/>
      <dgm:spPr/>
      <dgm:t>
        <a:bodyPr/>
        <a:lstStyle/>
        <a:p>
          <a:endParaRPr lang="en-GB"/>
        </a:p>
      </dgm:t>
    </dgm:pt>
    <dgm:pt modelId="{E59D26F0-D538-48F2-BA62-4FA058EE2815}" type="pres">
      <dgm:prSet presAssocID="{D1DA500A-1A89-47F0-8038-35A986D89B70}" presName="linearFlow" presStyleCnt="0">
        <dgm:presLayoutVars>
          <dgm:dir/>
          <dgm:animLvl val="lvl"/>
          <dgm:resizeHandles val="exact"/>
        </dgm:presLayoutVars>
      </dgm:prSet>
      <dgm:spPr/>
    </dgm:pt>
    <dgm:pt modelId="{E8F324D7-942E-44F4-9793-7A962FC3B17A}" type="pres">
      <dgm:prSet presAssocID="{26EEF3AE-9F34-43F8-B455-6E1DA6DB9C84}" presName="composite" presStyleCnt="0"/>
      <dgm:spPr/>
    </dgm:pt>
    <dgm:pt modelId="{4FD49C7F-7501-4055-BF1D-1682B11C620E}" type="pres">
      <dgm:prSet presAssocID="{26EEF3AE-9F34-43F8-B455-6E1DA6DB9C84}" presName="parentText" presStyleLbl="alignNode1" presStyleIdx="0" presStyleCnt="5" custScaleX="278005" custLinFactNeighborX="3659" custLinFactNeighborY="-269">
        <dgm:presLayoutVars>
          <dgm:chMax val="1"/>
          <dgm:bulletEnabled val="1"/>
        </dgm:presLayoutVars>
      </dgm:prSet>
      <dgm:spPr/>
    </dgm:pt>
    <dgm:pt modelId="{513DC004-6336-4DEB-BD88-A81F1DA911F6}" type="pres">
      <dgm:prSet presAssocID="{26EEF3AE-9F34-43F8-B455-6E1DA6DB9C84}" presName="descendantText" presStyleLbl="alignAcc1" presStyleIdx="0" presStyleCnt="5" custScaleX="79711" custLinFactNeighborX="908" custLinFactNeighborY="-532">
        <dgm:presLayoutVars>
          <dgm:bulletEnabled val="1"/>
        </dgm:presLayoutVars>
      </dgm:prSet>
      <dgm:spPr/>
    </dgm:pt>
    <dgm:pt modelId="{12961D1C-3A9F-4F5E-928C-1C5470644BB1}" type="pres">
      <dgm:prSet presAssocID="{122158CB-E251-45B8-BE8B-AB7DD14CBF1C}" presName="sp" presStyleCnt="0"/>
      <dgm:spPr/>
    </dgm:pt>
    <dgm:pt modelId="{9E85D6BD-0566-4CBB-8955-1E886C4BA705}" type="pres">
      <dgm:prSet presAssocID="{E961F14F-A492-48F3-881C-4F2869C64004}" presName="composite" presStyleCnt="0"/>
      <dgm:spPr/>
    </dgm:pt>
    <dgm:pt modelId="{FD858A85-5E32-4834-ADBF-D8B51D298BED}" type="pres">
      <dgm:prSet presAssocID="{E961F14F-A492-48F3-881C-4F2869C64004}" presName="parentText" presStyleLbl="alignNode1" presStyleIdx="1" presStyleCnt="5" custScaleX="285127">
        <dgm:presLayoutVars>
          <dgm:chMax val="1"/>
          <dgm:bulletEnabled val="1"/>
        </dgm:presLayoutVars>
      </dgm:prSet>
      <dgm:spPr/>
    </dgm:pt>
    <dgm:pt modelId="{23F879E7-71BF-4B02-A0B8-EED4C30A0308}" type="pres">
      <dgm:prSet presAssocID="{E961F14F-A492-48F3-881C-4F2869C64004}" presName="descendantText" presStyleLbl="alignAcc1" presStyleIdx="1" presStyleCnt="5" custScaleX="80060" custLinFactNeighborX="1462" custLinFactNeighborY="-16318">
        <dgm:presLayoutVars>
          <dgm:bulletEnabled val="1"/>
        </dgm:presLayoutVars>
      </dgm:prSet>
      <dgm:spPr/>
    </dgm:pt>
    <dgm:pt modelId="{E168DB4C-7148-4559-9236-A7E91402DE61}" type="pres">
      <dgm:prSet presAssocID="{B1D6E456-285D-4A07-AA5D-B488DF53ED33}" presName="sp" presStyleCnt="0"/>
      <dgm:spPr/>
    </dgm:pt>
    <dgm:pt modelId="{70479B04-C6BA-42F4-ACE6-5CDBF14BF055}" type="pres">
      <dgm:prSet presAssocID="{AED029C2-E9F4-4DFF-806A-D15C3D3EFF9F}" presName="composite" presStyleCnt="0"/>
      <dgm:spPr/>
    </dgm:pt>
    <dgm:pt modelId="{021D56C5-12A4-441F-A809-2F5F0CECBC60}" type="pres">
      <dgm:prSet presAssocID="{AED029C2-E9F4-4DFF-806A-D15C3D3EFF9F}" presName="parentText" presStyleLbl="alignNode1" presStyleIdx="2" presStyleCnt="5" custScaleX="285126">
        <dgm:presLayoutVars>
          <dgm:chMax val="1"/>
          <dgm:bulletEnabled val="1"/>
        </dgm:presLayoutVars>
      </dgm:prSet>
      <dgm:spPr/>
    </dgm:pt>
    <dgm:pt modelId="{C2DF298B-0CE5-4391-9F99-AFD81EA96651}" type="pres">
      <dgm:prSet presAssocID="{AED029C2-E9F4-4DFF-806A-D15C3D3EFF9F}" presName="descendantText" presStyleLbl="alignAcc1" presStyleIdx="2" presStyleCnt="5" custScaleX="74758" custLinFactNeighborX="-379" custLinFactNeighborY="-10393">
        <dgm:presLayoutVars>
          <dgm:bulletEnabled val="1"/>
        </dgm:presLayoutVars>
      </dgm:prSet>
      <dgm:spPr/>
    </dgm:pt>
    <dgm:pt modelId="{9C6993EA-329F-4427-82EF-832F8D5B533F}" type="pres">
      <dgm:prSet presAssocID="{05F57AE1-C543-4BD8-A41C-97D9ADDE206C}" presName="sp" presStyleCnt="0"/>
      <dgm:spPr/>
    </dgm:pt>
    <dgm:pt modelId="{D54A0A67-37C5-4C22-984E-606F0FC1CA67}" type="pres">
      <dgm:prSet presAssocID="{94191A50-7C67-479C-99D9-3C61F0C4CE6A}" presName="composite" presStyleCnt="0"/>
      <dgm:spPr/>
    </dgm:pt>
    <dgm:pt modelId="{1AED6DB8-2801-42FD-BEED-8A1D58E448E4}" type="pres">
      <dgm:prSet presAssocID="{94191A50-7C67-479C-99D9-3C61F0C4CE6A}" presName="parentText" presStyleLbl="alignNode1" presStyleIdx="3" presStyleCnt="5" custScaleX="285125">
        <dgm:presLayoutVars>
          <dgm:chMax val="1"/>
          <dgm:bulletEnabled val="1"/>
        </dgm:presLayoutVars>
      </dgm:prSet>
      <dgm:spPr/>
    </dgm:pt>
    <dgm:pt modelId="{279C4A06-86D1-4795-AE6B-822F8A79692B}" type="pres">
      <dgm:prSet presAssocID="{94191A50-7C67-479C-99D9-3C61F0C4CE6A}" presName="descendantText" presStyleLbl="alignAcc1" presStyleIdx="3" presStyleCnt="5" custScaleX="73445" custLinFactNeighborX="-1413" custLinFactNeighborY="-15953">
        <dgm:presLayoutVars>
          <dgm:bulletEnabled val="1"/>
        </dgm:presLayoutVars>
      </dgm:prSet>
      <dgm:spPr/>
    </dgm:pt>
    <dgm:pt modelId="{6761E6BF-C24E-4ECE-B246-173B03554F1A}" type="pres">
      <dgm:prSet presAssocID="{34551C83-CE9A-42A0-9839-A258EDFACCED}" presName="sp" presStyleCnt="0"/>
      <dgm:spPr/>
    </dgm:pt>
    <dgm:pt modelId="{B20319E2-D260-44C7-9328-A8BB7C17B7D1}" type="pres">
      <dgm:prSet presAssocID="{2ACA87C9-8629-4AD0-ADB3-567481D2FEDC}" presName="composite" presStyleCnt="0"/>
      <dgm:spPr/>
    </dgm:pt>
    <dgm:pt modelId="{4A009859-DB47-4147-80DA-A3B5E1C2F935}" type="pres">
      <dgm:prSet presAssocID="{2ACA87C9-8629-4AD0-ADB3-567481D2FEDC}" presName="parentText" presStyleLbl="alignNode1" presStyleIdx="4" presStyleCnt="5" custScaleX="282427">
        <dgm:presLayoutVars>
          <dgm:chMax val="1"/>
          <dgm:bulletEnabled val="1"/>
        </dgm:presLayoutVars>
      </dgm:prSet>
      <dgm:spPr/>
    </dgm:pt>
    <dgm:pt modelId="{EEF003A1-5A77-4649-8C09-9F9FDE0A7741}" type="pres">
      <dgm:prSet presAssocID="{2ACA87C9-8629-4AD0-ADB3-567481D2FEDC}" presName="descendantText" presStyleLbl="alignAcc1" presStyleIdx="4" presStyleCnt="5" custScaleX="69724" custLinFactNeighborX="-1608" custLinFactNeighborY="-9458">
        <dgm:presLayoutVars>
          <dgm:bulletEnabled val="1"/>
        </dgm:presLayoutVars>
      </dgm:prSet>
      <dgm:spPr/>
    </dgm:pt>
  </dgm:ptLst>
  <dgm:cxnLst>
    <dgm:cxn modelId="{04C14C02-91DB-4AB0-90B6-1155106D60D8}" type="presOf" srcId="{C190F447-B3BA-4B1A-B21C-A134F15616DA}" destId="{23F879E7-71BF-4B02-A0B8-EED4C30A0308}" srcOrd="0" destOrd="0" presId="urn:microsoft.com/office/officeart/2005/8/layout/chevron2"/>
    <dgm:cxn modelId="{95310F1D-B000-45E3-A10C-10235E35826A}" type="presOf" srcId="{BA718D22-8423-4465-BC4A-586A365C05BD}" destId="{EEF003A1-5A77-4649-8C09-9F9FDE0A7741}" srcOrd="0" destOrd="0" presId="urn:microsoft.com/office/officeart/2005/8/layout/chevron2"/>
    <dgm:cxn modelId="{1EAA4B1F-97B8-4399-8B63-087B1BEC3BAF}" type="presOf" srcId="{2ACA87C9-8629-4AD0-ADB3-567481D2FEDC}" destId="{4A009859-DB47-4147-80DA-A3B5E1C2F935}" srcOrd="0" destOrd="0" presId="urn:microsoft.com/office/officeart/2005/8/layout/chevron2"/>
    <dgm:cxn modelId="{8A4BD622-09EF-4CCA-A7D1-4C5CB51813CB}" type="presOf" srcId="{D1C1B9F6-24B4-45DD-9791-91D1DBE9932F}" destId="{513DC004-6336-4DEB-BD88-A81F1DA911F6}" srcOrd="0" destOrd="0" presId="urn:microsoft.com/office/officeart/2005/8/layout/chevron2"/>
    <dgm:cxn modelId="{C11E5C3D-5D63-4C9A-BB53-09D0A66A9720}" type="presOf" srcId="{B52A6662-4CC4-4D39-9187-8A81CCC2EC82}" destId="{513DC004-6336-4DEB-BD88-A81F1DA911F6}" srcOrd="0" destOrd="1" presId="urn:microsoft.com/office/officeart/2005/8/layout/chevron2"/>
    <dgm:cxn modelId="{89E43244-AF67-4B9E-B1BC-5779A3723521}" type="presOf" srcId="{D1DA500A-1A89-47F0-8038-35A986D89B70}" destId="{E59D26F0-D538-48F2-BA62-4FA058EE2815}" srcOrd="0" destOrd="0" presId="urn:microsoft.com/office/officeart/2005/8/layout/chevron2"/>
    <dgm:cxn modelId="{3F5F906B-A8E0-4F6D-B60E-217A9FF79CDD}" type="presOf" srcId="{AED029C2-E9F4-4DFF-806A-D15C3D3EFF9F}" destId="{021D56C5-12A4-441F-A809-2F5F0CECBC60}" srcOrd="0" destOrd="0" presId="urn:microsoft.com/office/officeart/2005/8/layout/chevron2"/>
    <dgm:cxn modelId="{748E9B4C-ED5A-415C-9323-E6C32C4D3212}" srcId="{2ACA87C9-8629-4AD0-ADB3-567481D2FEDC}" destId="{BA718D22-8423-4465-BC4A-586A365C05BD}" srcOrd="0" destOrd="0" parTransId="{2B75C56D-B716-4753-8251-A8D59C5D9E03}" sibTransId="{B89B87F7-A658-48CF-BABE-E3401DA7152B}"/>
    <dgm:cxn modelId="{156B6D4F-8D92-4938-9388-0B2BE262A9FA}" srcId="{26EEF3AE-9F34-43F8-B455-6E1DA6DB9C84}" destId="{D1C1B9F6-24B4-45DD-9791-91D1DBE9932F}" srcOrd="0" destOrd="0" parTransId="{01D6E8E5-BE76-4E58-8060-0E0EAB81668B}" sibTransId="{6FE4974E-E259-4756-B9E3-1ECF11660FED}"/>
    <dgm:cxn modelId="{09E07D70-CAF4-4577-A5BC-6ECF31DE9FFC}" type="presOf" srcId="{E961F14F-A492-48F3-881C-4F2869C64004}" destId="{FD858A85-5E32-4834-ADBF-D8B51D298BED}" srcOrd="0" destOrd="0" presId="urn:microsoft.com/office/officeart/2005/8/layout/chevron2"/>
    <dgm:cxn modelId="{A5C3A870-48EB-4FEB-8708-520410B8C970}" srcId="{D1DA500A-1A89-47F0-8038-35A986D89B70}" destId="{AED029C2-E9F4-4DFF-806A-D15C3D3EFF9F}" srcOrd="2" destOrd="0" parTransId="{32E14D21-A69D-4C97-9DD1-6EBDBDE906E9}" sibTransId="{05F57AE1-C543-4BD8-A41C-97D9ADDE206C}"/>
    <dgm:cxn modelId="{32DE3551-36E4-4C24-9FF0-E8B5145E8D12}" srcId="{D1DA500A-1A89-47F0-8038-35A986D89B70}" destId="{2ACA87C9-8629-4AD0-ADB3-567481D2FEDC}" srcOrd="4" destOrd="0" parTransId="{BB0FF380-84C2-4C7E-A749-ED0E173E3028}" sibTransId="{6AAB17EC-6BC0-4D54-BC53-63F854443725}"/>
    <dgm:cxn modelId="{D264BE81-0D3D-4B1D-8873-EE81D5303BC1}" srcId="{D1DA500A-1A89-47F0-8038-35A986D89B70}" destId="{26EEF3AE-9F34-43F8-B455-6E1DA6DB9C84}" srcOrd="0" destOrd="0" parTransId="{FB7C944D-7D21-46CA-8E0B-C291BCFAED99}" sibTransId="{122158CB-E251-45B8-BE8B-AB7DD14CBF1C}"/>
    <dgm:cxn modelId="{A5758A83-B437-4D74-968D-880946E3A697}" srcId="{E961F14F-A492-48F3-881C-4F2869C64004}" destId="{C190F447-B3BA-4B1A-B21C-A134F15616DA}" srcOrd="0" destOrd="0" parTransId="{FCF52E5D-B098-4CD7-9455-420727C36C6A}" sibTransId="{2D2CBCBE-3136-4325-974D-62500A3DEA51}"/>
    <dgm:cxn modelId="{BEB51A89-267A-4047-9E80-9640CDD40F3F}" type="presOf" srcId="{B228EA67-A2FE-4E37-9AB3-53CAE2B6C606}" destId="{EEF003A1-5A77-4649-8C09-9F9FDE0A7741}" srcOrd="0" destOrd="1" presId="urn:microsoft.com/office/officeart/2005/8/layout/chevron2"/>
    <dgm:cxn modelId="{12331FA0-4919-4E75-881F-9819D30660AB}" srcId="{D1DA500A-1A89-47F0-8038-35A986D89B70}" destId="{E961F14F-A492-48F3-881C-4F2869C64004}" srcOrd="1" destOrd="0" parTransId="{6ABC8502-5000-45E1-B3F1-5A63DC7E10F6}" sibTransId="{B1D6E456-285D-4A07-AA5D-B488DF53ED33}"/>
    <dgm:cxn modelId="{34466FA4-4068-4B58-BFD9-03B2702D8B20}" type="presOf" srcId="{994F43BF-1A72-467D-ADA7-24C174B450D0}" destId="{23F879E7-71BF-4B02-A0B8-EED4C30A0308}" srcOrd="0" destOrd="1" presId="urn:microsoft.com/office/officeart/2005/8/layout/chevron2"/>
    <dgm:cxn modelId="{16B61DA6-0B52-41E6-B0AF-A5FD37A1E04B}" srcId="{2ACA87C9-8629-4AD0-ADB3-567481D2FEDC}" destId="{B228EA67-A2FE-4E37-9AB3-53CAE2B6C606}" srcOrd="1" destOrd="0" parTransId="{F8FF8FD5-5F9A-463E-927E-F9CCECF05AAE}" sibTransId="{EC37F572-7D0F-4DE2-A789-2C805655DEED}"/>
    <dgm:cxn modelId="{40478CB7-A330-453A-ABFF-5C79766AAAC0}" srcId="{D1DA500A-1A89-47F0-8038-35A986D89B70}" destId="{94191A50-7C67-479C-99D9-3C61F0C4CE6A}" srcOrd="3" destOrd="0" parTransId="{EBCA4CBC-A6B9-4435-8E66-EC3F216AACF7}" sibTransId="{34551C83-CE9A-42A0-9839-A258EDFACCED}"/>
    <dgm:cxn modelId="{90B456C8-635A-435F-BF9A-BDE498D00643}" type="presOf" srcId="{94191A50-7C67-479C-99D9-3C61F0C4CE6A}" destId="{1AED6DB8-2801-42FD-BEED-8A1D58E448E4}" srcOrd="0" destOrd="0" presId="urn:microsoft.com/office/officeart/2005/8/layout/chevron2"/>
    <dgm:cxn modelId="{8988CADF-E598-428C-97A1-62FF84EAF8F7}" type="presOf" srcId="{26EEF3AE-9F34-43F8-B455-6E1DA6DB9C84}" destId="{4FD49C7F-7501-4055-BF1D-1682B11C620E}" srcOrd="0" destOrd="0" presId="urn:microsoft.com/office/officeart/2005/8/layout/chevron2"/>
    <dgm:cxn modelId="{781727F9-BF63-456F-8BD5-4BDF31D24566}" srcId="{E961F14F-A492-48F3-881C-4F2869C64004}" destId="{994F43BF-1A72-467D-ADA7-24C174B450D0}" srcOrd="1" destOrd="0" parTransId="{234457F2-69D8-412F-BBF6-94C8C7D79CF4}" sibTransId="{D988CA67-25F9-454F-86EA-20C3585C8D3C}"/>
    <dgm:cxn modelId="{F395BBFF-7490-4E1C-910B-58B2B2601A8A}" srcId="{26EEF3AE-9F34-43F8-B455-6E1DA6DB9C84}" destId="{B52A6662-4CC4-4D39-9187-8A81CCC2EC82}" srcOrd="1" destOrd="0" parTransId="{235B97C1-7EBF-4868-B0B9-DCF6A31C24F3}" sibTransId="{A9EE870B-2A38-4491-A40F-8D3CE0BC5B2F}"/>
    <dgm:cxn modelId="{CD36AF52-4B81-475A-A9FA-B17CFD01AA20}" type="presParOf" srcId="{E59D26F0-D538-48F2-BA62-4FA058EE2815}" destId="{E8F324D7-942E-44F4-9793-7A962FC3B17A}" srcOrd="0" destOrd="0" presId="urn:microsoft.com/office/officeart/2005/8/layout/chevron2"/>
    <dgm:cxn modelId="{B4CC1F47-1B57-4134-B366-23D4F7C4E3BF}" type="presParOf" srcId="{E8F324D7-942E-44F4-9793-7A962FC3B17A}" destId="{4FD49C7F-7501-4055-BF1D-1682B11C620E}" srcOrd="0" destOrd="0" presId="urn:microsoft.com/office/officeart/2005/8/layout/chevron2"/>
    <dgm:cxn modelId="{840233FC-CEA1-4975-BA71-414B2204AED3}" type="presParOf" srcId="{E8F324D7-942E-44F4-9793-7A962FC3B17A}" destId="{513DC004-6336-4DEB-BD88-A81F1DA911F6}" srcOrd="1" destOrd="0" presId="urn:microsoft.com/office/officeart/2005/8/layout/chevron2"/>
    <dgm:cxn modelId="{612B0AD5-221B-4866-9912-2612AD0FE02D}" type="presParOf" srcId="{E59D26F0-D538-48F2-BA62-4FA058EE2815}" destId="{12961D1C-3A9F-4F5E-928C-1C5470644BB1}" srcOrd="1" destOrd="0" presId="urn:microsoft.com/office/officeart/2005/8/layout/chevron2"/>
    <dgm:cxn modelId="{6FD40DE2-59BA-45A3-A223-5F386D1DA0E9}" type="presParOf" srcId="{E59D26F0-D538-48F2-BA62-4FA058EE2815}" destId="{9E85D6BD-0566-4CBB-8955-1E886C4BA705}" srcOrd="2" destOrd="0" presId="urn:microsoft.com/office/officeart/2005/8/layout/chevron2"/>
    <dgm:cxn modelId="{26EFC9EA-397A-4EC1-BC61-70A7257A47D3}" type="presParOf" srcId="{9E85D6BD-0566-4CBB-8955-1E886C4BA705}" destId="{FD858A85-5E32-4834-ADBF-D8B51D298BED}" srcOrd="0" destOrd="0" presId="urn:microsoft.com/office/officeart/2005/8/layout/chevron2"/>
    <dgm:cxn modelId="{18E6CC6F-ED98-4DDB-A434-275E9581DA9F}" type="presParOf" srcId="{9E85D6BD-0566-4CBB-8955-1E886C4BA705}" destId="{23F879E7-71BF-4B02-A0B8-EED4C30A0308}" srcOrd="1" destOrd="0" presId="urn:microsoft.com/office/officeart/2005/8/layout/chevron2"/>
    <dgm:cxn modelId="{2AE57607-C91F-445E-9A1F-813641A3BB4B}" type="presParOf" srcId="{E59D26F0-D538-48F2-BA62-4FA058EE2815}" destId="{E168DB4C-7148-4559-9236-A7E91402DE61}" srcOrd="3" destOrd="0" presId="urn:microsoft.com/office/officeart/2005/8/layout/chevron2"/>
    <dgm:cxn modelId="{FE631EF2-AB66-45A7-A10C-C8F98B53F1C6}" type="presParOf" srcId="{E59D26F0-D538-48F2-BA62-4FA058EE2815}" destId="{70479B04-C6BA-42F4-ACE6-5CDBF14BF055}" srcOrd="4" destOrd="0" presId="urn:microsoft.com/office/officeart/2005/8/layout/chevron2"/>
    <dgm:cxn modelId="{64621562-8FD1-4D48-AD3A-B3D72F874535}" type="presParOf" srcId="{70479B04-C6BA-42F4-ACE6-5CDBF14BF055}" destId="{021D56C5-12A4-441F-A809-2F5F0CECBC60}" srcOrd="0" destOrd="0" presId="urn:microsoft.com/office/officeart/2005/8/layout/chevron2"/>
    <dgm:cxn modelId="{3F781323-F5E9-42CA-8B50-91D29654968C}" type="presParOf" srcId="{70479B04-C6BA-42F4-ACE6-5CDBF14BF055}" destId="{C2DF298B-0CE5-4391-9F99-AFD81EA96651}" srcOrd="1" destOrd="0" presId="urn:microsoft.com/office/officeart/2005/8/layout/chevron2"/>
    <dgm:cxn modelId="{1357C1D4-F552-470D-B648-0A04F4FFF91E}" type="presParOf" srcId="{E59D26F0-D538-48F2-BA62-4FA058EE2815}" destId="{9C6993EA-329F-4427-82EF-832F8D5B533F}" srcOrd="5" destOrd="0" presId="urn:microsoft.com/office/officeart/2005/8/layout/chevron2"/>
    <dgm:cxn modelId="{2B55EFA9-1C65-4C95-AC07-C80C83EA00CB}" type="presParOf" srcId="{E59D26F0-D538-48F2-BA62-4FA058EE2815}" destId="{D54A0A67-37C5-4C22-984E-606F0FC1CA67}" srcOrd="6" destOrd="0" presId="urn:microsoft.com/office/officeart/2005/8/layout/chevron2"/>
    <dgm:cxn modelId="{BC33AEB8-0E8E-46EE-8332-2E029F5ECEED}" type="presParOf" srcId="{D54A0A67-37C5-4C22-984E-606F0FC1CA67}" destId="{1AED6DB8-2801-42FD-BEED-8A1D58E448E4}" srcOrd="0" destOrd="0" presId="urn:microsoft.com/office/officeart/2005/8/layout/chevron2"/>
    <dgm:cxn modelId="{293210DE-CCC4-4433-9728-7D735C541E40}" type="presParOf" srcId="{D54A0A67-37C5-4C22-984E-606F0FC1CA67}" destId="{279C4A06-86D1-4795-AE6B-822F8A79692B}" srcOrd="1" destOrd="0" presId="urn:microsoft.com/office/officeart/2005/8/layout/chevron2"/>
    <dgm:cxn modelId="{80861325-C3EA-4308-B60C-3753948FC39B}" type="presParOf" srcId="{E59D26F0-D538-48F2-BA62-4FA058EE2815}" destId="{6761E6BF-C24E-4ECE-B246-173B03554F1A}" srcOrd="7" destOrd="0" presId="urn:microsoft.com/office/officeart/2005/8/layout/chevron2"/>
    <dgm:cxn modelId="{7E142926-00FA-4CF7-87AC-736AFD9EDFD4}" type="presParOf" srcId="{E59D26F0-D538-48F2-BA62-4FA058EE2815}" destId="{B20319E2-D260-44C7-9328-A8BB7C17B7D1}" srcOrd="8" destOrd="0" presId="urn:microsoft.com/office/officeart/2005/8/layout/chevron2"/>
    <dgm:cxn modelId="{96D388B5-23BE-47BD-98C0-41C648A3DE03}" type="presParOf" srcId="{B20319E2-D260-44C7-9328-A8BB7C17B7D1}" destId="{4A009859-DB47-4147-80DA-A3B5E1C2F935}" srcOrd="0" destOrd="0" presId="urn:microsoft.com/office/officeart/2005/8/layout/chevron2"/>
    <dgm:cxn modelId="{332DE817-5F76-492B-A093-0C32E3386C4E}" type="presParOf" srcId="{B20319E2-D260-44C7-9328-A8BB7C17B7D1}" destId="{EEF003A1-5A77-4649-8C09-9F9FDE0A77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DA500A-1A89-47F0-8038-35A986D89B70}" type="doc">
      <dgm:prSet loTypeId="urn:microsoft.com/office/officeart/2005/8/layout/chevron2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6EEF3AE-9F34-43F8-B455-6E1DA6DB9C84}">
      <dgm:prSet phldrT="[Texto]" custT="1"/>
      <dgm:spPr/>
      <dgm:t>
        <a:bodyPr/>
        <a:lstStyle/>
        <a:p>
          <a:pPr algn="ctr"/>
          <a:r>
            <a:rPr lang="en-GB" sz="2400" b="1"/>
            <a:t>Século 16</a:t>
          </a:r>
          <a:endParaRPr lang="en-GB" sz="2400" b="1" dirty="0"/>
        </a:p>
      </dgm:t>
    </dgm:pt>
    <dgm:pt modelId="{FB7C944D-7D21-46CA-8E0B-C291BCFAED99}" type="parTrans" cxnId="{D264BE81-0D3D-4B1D-8873-EE81D5303BC1}">
      <dgm:prSet/>
      <dgm:spPr/>
      <dgm:t>
        <a:bodyPr/>
        <a:lstStyle/>
        <a:p>
          <a:endParaRPr lang="en-GB"/>
        </a:p>
      </dgm:t>
    </dgm:pt>
    <dgm:pt modelId="{122158CB-E251-45B8-BE8B-AB7DD14CBF1C}" type="sibTrans" cxnId="{D264BE81-0D3D-4B1D-8873-EE81D5303BC1}">
      <dgm:prSet/>
      <dgm:spPr/>
      <dgm:t>
        <a:bodyPr/>
        <a:lstStyle/>
        <a:p>
          <a:endParaRPr lang="en-GB"/>
        </a:p>
      </dgm:t>
    </dgm:pt>
    <dgm:pt modelId="{D1C1B9F6-24B4-45DD-9791-91D1DBE9932F}">
      <dgm:prSet phldrT="[Texto]" custT="1"/>
      <dgm:spPr/>
      <dgm:t>
        <a:bodyPr/>
        <a:lstStyle/>
        <a:p>
          <a:r>
            <a:rPr lang="pt-BR" sz="2000" b="1" i="1" dirty="0">
              <a:solidFill>
                <a:srgbClr val="022BA0"/>
              </a:solidFill>
            </a:rPr>
            <a:t>Revolução</a:t>
          </a:r>
          <a:r>
            <a:rPr lang="pt-BR" sz="2000" i="1" dirty="0">
              <a:solidFill>
                <a:srgbClr val="022BA0"/>
              </a:solidFill>
            </a:rPr>
            <a:t> </a:t>
          </a:r>
          <a:r>
            <a:rPr lang="pt-BR" sz="2000" b="1" i="1" dirty="0">
              <a:solidFill>
                <a:srgbClr val="022BA0"/>
              </a:solidFill>
            </a:rPr>
            <a:t>copernicana</a:t>
          </a:r>
          <a:r>
            <a:rPr lang="pt-BR" sz="2000" i="1" dirty="0">
              <a:solidFill>
                <a:srgbClr val="022BA0"/>
              </a:solidFill>
            </a:rPr>
            <a:t> </a:t>
          </a:r>
          <a:endParaRPr lang="en-GB" sz="2000" dirty="0">
            <a:solidFill>
              <a:srgbClr val="022BA0"/>
            </a:solidFill>
          </a:endParaRPr>
        </a:p>
      </dgm:t>
    </dgm:pt>
    <dgm:pt modelId="{01D6E8E5-BE76-4E58-8060-0E0EAB81668B}" type="parTrans" cxnId="{156B6D4F-8D92-4938-9388-0B2BE262A9FA}">
      <dgm:prSet/>
      <dgm:spPr/>
      <dgm:t>
        <a:bodyPr/>
        <a:lstStyle/>
        <a:p>
          <a:endParaRPr lang="en-GB"/>
        </a:p>
      </dgm:t>
    </dgm:pt>
    <dgm:pt modelId="{6FE4974E-E259-4756-B9E3-1ECF11660FED}" type="sibTrans" cxnId="{156B6D4F-8D92-4938-9388-0B2BE262A9FA}">
      <dgm:prSet/>
      <dgm:spPr/>
      <dgm:t>
        <a:bodyPr/>
        <a:lstStyle/>
        <a:p>
          <a:endParaRPr lang="en-GB"/>
        </a:p>
      </dgm:t>
    </dgm:pt>
    <dgm:pt modelId="{B52A6662-4CC4-4D39-9187-8A81CCC2EC82}">
      <dgm:prSet phldrT="[Texto]" custT="1"/>
      <dgm:spPr/>
      <dgm:t>
        <a:bodyPr/>
        <a:lstStyle/>
        <a:p>
          <a:r>
            <a:rPr lang="pt-BR" sz="2000" b="1" dirty="0"/>
            <a:t>Geocentrismo             </a:t>
          </a:r>
          <a:r>
            <a:rPr lang="pt-BR" sz="2000" b="1" dirty="0" err="1"/>
            <a:t>Heliocentrismo</a:t>
          </a:r>
          <a:endParaRPr lang="en-GB" sz="2000" dirty="0"/>
        </a:p>
      </dgm:t>
    </dgm:pt>
    <dgm:pt modelId="{235B97C1-7EBF-4868-B0B9-DCF6A31C24F3}" type="parTrans" cxnId="{F395BBFF-7490-4E1C-910B-58B2B2601A8A}">
      <dgm:prSet/>
      <dgm:spPr/>
      <dgm:t>
        <a:bodyPr/>
        <a:lstStyle/>
        <a:p>
          <a:endParaRPr lang="en-GB"/>
        </a:p>
      </dgm:t>
    </dgm:pt>
    <dgm:pt modelId="{A9EE870B-2A38-4491-A40F-8D3CE0BC5B2F}" type="sibTrans" cxnId="{F395BBFF-7490-4E1C-910B-58B2B2601A8A}">
      <dgm:prSet/>
      <dgm:spPr/>
      <dgm:t>
        <a:bodyPr/>
        <a:lstStyle/>
        <a:p>
          <a:endParaRPr lang="en-GB"/>
        </a:p>
      </dgm:t>
    </dgm:pt>
    <dgm:pt modelId="{E961F14F-A492-48F3-881C-4F2869C64004}">
      <dgm:prSet phldrT="[Texto]" custT="1"/>
      <dgm:spPr/>
      <dgm:t>
        <a:bodyPr/>
        <a:lstStyle/>
        <a:p>
          <a:r>
            <a:rPr lang="en-GB" sz="2400" b="1"/>
            <a:t>Século 18</a:t>
          </a:r>
          <a:endParaRPr lang="en-GB" sz="2400" b="1" dirty="0"/>
        </a:p>
      </dgm:t>
    </dgm:pt>
    <dgm:pt modelId="{6ABC8502-5000-45E1-B3F1-5A63DC7E10F6}" type="parTrans" cxnId="{12331FA0-4919-4E75-881F-9819D30660AB}">
      <dgm:prSet/>
      <dgm:spPr/>
      <dgm:t>
        <a:bodyPr/>
        <a:lstStyle/>
        <a:p>
          <a:endParaRPr lang="en-GB"/>
        </a:p>
      </dgm:t>
    </dgm:pt>
    <dgm:pt modelId="{B1D6E456-285D-4A07-AA5D-B488DF53ED33}" type="sibTrans" cxnId="{12331FA0-4919-4E75-881F-9819D30660AB}">
      <dgm:prSet/>
      <dgm:spPr/>
      <dgm:t>
        <a:bodyPr/>
        <a:lstStyle/>
        <a:p>
          <a:endParaRPr lang="en-GB"/>
        </a:p>
      </dgm:t>
    </dgm:pt>
    <dgm:pt modelId="{C190F447-B3BA-4B1A-B21C-A134F15616DA}">
      <dgm:prSet phldrT="[Texto]" custT="1"/>
      <dgm:spPr/>
      <dgm:t>
        <a:bodyPr/>
        <a:lstStyle/>
        <a:p>
          <a:r>
            <a:rPr lang="en-GB" sz="2000" b="1" i="1" dirty="0" err="1">
              <a:solidFill>
                <a:srgbClr val="022BA0"/>
              </a:solidFill>
            </a:rPr>
            <a:t>Revolução</a:t>
          </a:r>
          <a:r>
            <a:rPr lang="en-GB" sz="2000" b="1" i="1" dirty="0">
              <a:solidFill>
                <a:srgbClr val="022BA0"/>
              </a:solidFill>
            </a:rPr>
            <a:t> </a:t>
          </a:r>
          <a:r>
            <a:rPr lang="en-GB" sz="2000" b="1" i="1" dirty="0" err="1">
              <a:solidFill>
                <a:srgbClr val="022BA0"/>
              </a:solidFill>
            </a:rPr>
            <a:t>lavoisierana</a:t>
          </a:r>
          <a:endParaRPr lang="en-GB" sz="2000" b="1" i="1" dirty="0">
            <a:solidFill>
              <a:srgbClr val="022BA0"/>
            </a:solidFill>
          </a:endParaRPr>
        </a:p>
      </dgm:t>
    </dgm:pt>
    <dgm:pt modelId="{FCF52E5D-B098-4CD7-9455-420727C36C6A}" type="parTrans" cxnId="{A5758A83-B437-4D74-968D-880946E3A697}">
      <dgm:prSet/>
      <dgm:spPr/>
      <dgm:t>
        <a:bodyPr/>
        <a:lstStyle/>
        <a:p>
          <a:endParaRPr lang="en-GB"/>
        </a:p>
      </dgm:t>
    </dgm:pt>
    <dgm:pt modelId="{2D2CBCBE-3136-4325-974D-62500A3DEA51}" type="sibTrans" cxnId="{A5758A83-B437-4D74-968D-880946E3A697}">
      <dgm:prSet/>
      <dgm:spPr/>
      <dgm:t>
        <a:bodyPr/>
        <a:lstStyle/>
        <a:p>
          <a:endParaRPr lang="en-GB"/>
        </a:p>
      </dgm:t>
    </dgm:pt>
    <dgm:pt modelId="{994F43BF-1A72-467D-ADA7-24C174B450D0}">
      <dgm:prSet phldrT="[Texto]" custT="1"/>
      <dgm:spPr/>
      <dgm:t>
        <a:bodyPr/>
        <a:lstStyle/>
        <a:p>
          <a:r>
            <a:rPr lang="en-GB" sz="2000" b="1" dirty="0" err="1"/>
            <a:t>Flogisto</a:t>
          </a:r>
          <a:r>
            <a:rPr lang="en-GB" sz="2000" b="1" dirty="0"/>
            <a:t>             </a:t>
          </a:r>
          <a:r>
            <a:rPr lang="en-GB" sz="2000" b="1" dirty="0" err="1"/>
            <a:t>Combustão</a:t>
          </a:r>
          <a:r>
            <a:rPr lang="en-GB" sz="2000" b="1" dirty="0"/>
            <a:t> (</a:t>
          </a:r>
          <a:r>
            <a:rPr lang="en-GB" sz="2000" b="1" dirty="0" err="1"/>
            <a:t>Respiração</a:t>
          </a:r>
          <a:r>
            <a:rPr lang="en-GB" sz="2000" b="1" dirty="0"/>
            <a:t>)</a:t>
          </a:r>
        </a:p>
      </dgm:t>
    </dgm:pt>
    <dgm:pt modelId="{234457F2-69D8-412F-BBF6-94C8C7D79CF4}" type="parTrans" cxnId="{781727F9-BF63-456F-8BD5-4BDF31D24566}">
      <dgm:prSet/>
      <dgm:spPr/>
      <dgm:t>
        <a:bodyPr/>
        <a:lstStyle/>
        <a:p>
          <a:endParaRPr lang="en-GB"/>
        </a:p>
      </dgm:t>
    </dgm:pt>
    <dgm:pt modelId="{D988CA67-25F9-454F-86EA-20C3585C8D3C}" type="sibTrans" cxnId="{781727F9-BF63-456F-8BD5-4BDF31D24566}">
      <dgm:prSet/>
      <dgm:spPr/>
      <dgm:t>
        <a:bodyPr/>
        <a:lstStyle/>
        <a:p>
          <a:endParaRPr lang="en-GB"/>
        </a:p>
      </dgm:t>
    </dgm:pt>
    <dgm:pt modelId="{AED029C2-E9F4-4DFF-806A-D15C3D3EFF9F}">
      <dgm:prSet phldrT="[Texto]" custT="1"/>
      <dgm:spPr/>
      <dgm:t>
        <a:bodyPr/>
        <a:lstStyle/>
        <a:p>
          <a:r>
            <a:rPr lang="en-GB" sz="2400" b="1"/>
            <a:t>Século 19      </a:t>
          </a:r>
          <a:endParaRPr lang="en-GB" sz="2400" b="1" dirty="0"/>
        </a:p>
      </dgm:t>
    </dgm:pt>
    <dgm:pt modelId="{32E14D21-A69D-4C97-9DD1-6EBDBDE906E9}" type="parTrans" cxnId="{A5C3A870-48EB-4FEB-8708-520410B8C970}">
      <dgm:prSet/>
      <dgm:spPr/>
      <dgm:t>
        <a:bodyPr/>
        <a:lstStyle/>
        <a:p>
          <a:endParaRPr lang="en-GB"/>
        </a:p>
      </dgm:t>
    </dgm:pt>
    <dgm:pt modelId="{05F57AE1-C543-4BD8-A41C-97D9ADDE206C}" type="sibTrans" cxnId="{A5C3A870-48EB-4FEB-8708-520410B8C970}">
      <dgm:prSet/>
      <dgm:spPr/>
      <dgm:t>
        <a:bodyPr/>
        <a:lstStyle/>
        <a:p>
          <a:endParaRPr lang="en-GB"/>
        </a:p>
      </dgm:t>
    </dgm:pt>
    <dgm:pt modelId="{CE88432D-4398-4E04-AFA6-8431B8F54114}">
      <dgm:prSet phldrT="[Texto]" custT="1"/>
      <dgm:spPr/>
      <dgm:t>
        <a:bodyPr/>
        <a:lstStyle/>
        <a:p>
          <a:r>
            <a:rPr lang="pt-BR" sz="2000" b="1" i="1" dirty="0">
              <a:solidFill>
                <a:srgbClr val="022BA0"/>
              </a:solidFill>
            </a:rPr>
            <a:t>Revolução</a:t>
          </a:r>
          <a:r>
            <a:rPr lang="pt-BR" sz="2000" i="1" dirty="0">
              <a:solidFill>
                <a:srgbClr val="022BA0"/>
              </a:solidFill>
            </a:rPr>
            <a:t> </a:t>
          </a:r>
          <a:r>
            <a:rPr lang="pt-BR" sz="2000" b="1" i="1" dirty="0">
              <a:solidFill>
                <a:srgbClr val="022BA0"/>
              </a:solidFill>
            </a:rPr>
            <a:t>darwiniana</a:t>
          </a:r>
          <a:r>
            <a:rPr lang="pt-BR" sz="2000" i="1" dirty="0">
              <a:solidFill>
                <a:srgbClr val="022BA0"/>
              </a:solidFill>
            </a:rPr>
            <a:t> </a:t>
          </a:r>
          <a:endParaRPr lang="en-GB" sz="2000" dirty="0">
            <a:solidFill>
              <a:srgbClr val="022BA0"/>
            </a:solidFill>
          </a:endParaRPr>
        </a:p>
      </dgm:t>
    </dgm:pt>
    <dgm:pt modelId="{3943FCBD-993D-466E-B981-D914251240B0}" type="parTrans" cxnId="{C6430FDA-8514-48C3-A619-9F6E9DAE6D58}">
      <dgm:prSet/>
      <dgm:spPr/>
      <dgm:t>
        <a:bodyPr/>
        <a:lstStyle/>
        <a:p>
          <a:endParaRPr lang="en-GB"/>
        </a:p>
      </dgm:t>
    </dgm:pt>
    <dgm:pt modelId="{AF1CCD07-4772-4109-B6DE-986C2E2D26EC}" type="sibTrans" cxnId="{C6430FDA-8514-48C3-A619-9F6E9DAE6D58}">
      <dgm:prSet/>
      <dgm:spPr/>
      <dgm:t>
        <a:bodyPr/>
        <a:lstStyle/>
        <a:p>
          <a:endParaRPr lang="en-GB"/>
        </a:p>
      </dgm:t>
    </dgm:pt>
    <dgm:pt modelId="{94191A50-7C67-479C-99D9-3C61F0C4CE6A}">
      <dgm:prSet phldrT="[Texto]" custT="1"/>
      <dgm:spPr/>
      <dgm:t>
        <a:bodyPr/>
        <a:lstStyle/>
        <a:p>
          <a:r>
            <a:rPr lang="en-GB" sz="2400" b="1"/>
            <a:t>Século 20   </a:t>
          </a:r>
          <a:endParaRPr lang="en-GB" sz="2400" b="1" dirty="0"/>
        </a:p>
      </dgm:t>
    </dgm:pt>
    <dgm:pt modelId="{EBCA4CBC-A6B9-4435-8E66-EC3F216AACF7}" type="parTrans" cxnId="{40478CB7-A330-453A-ABFF-5C79766AAAC0}">
      <dgm:prSet/>
      <dgm:spPr/>
      <dgm:t>
        <a:bodyPr/>
        <a:lstStyle/>
        <a:p>
          <a:endParaRPr lang="en-GB"/>
        </a:p>
      </dgm:t>
    </dgm:pt>
    <dgm:pt modelId="{34551C83-CE9A-42A0-9839-A258EDFACCED}" type="sibTrans" cxnId="{40478CB7-A330-453A-ABFF-5C79766AAAC0}">
      <dgm:prSet/>
      <dgm:spPr/>
      <dgm:t>
        <a:bodyPr/>
        <a:lstStyle/>
        <a:p>
          <a:endParaRPr lang="en-GB"/>
        </a:p>
      </dgm:t>
    </dgm:pt>
    <dgm:pt modelId="{88CA50FA-C7FE-4616-A5E5-AD005E70B773}">
      <dgm:prSet phldrT="[Texto]" custT="1"/>
      <dgm:spPr/>
      <dgm:t>
        <a:bodyPr/>
        <a:lstStyle/>
        <a:p>
          <a:r>
            <a:rPr lang="pt-BR" sz="2000" b="1" dirty="0"/>
            <a:t>Criacionismo             Evolucionismo</a:t>
          </a:r>
          <a:endParaRPr lang="en-GB" sz="2000" dirty="0"/>
        </a:p>
      </dgm:t>
    </dgm:pt>
    <dgm:pt modelId="{4B613092-B8A8-47CE-82A5-3318B7E944D3}" type="parTrans" cxnId="{FDA1F835-1961-4CFC-80B2-0E3EE1D5489D}">
      <dgm:prSet/>
      <dgm:spPr/>
      <dgm:t>
        <a:bodyPr/>
        <a:lstStyle/>
        <a:p>
          <a:endParaRPr lang="en-GB"/>
        </a:p>
      </dgm:t>
    </dgm:pt>
    <dgm:pt modelId="{7EAD8B01-39B3-4C7F-A151-03363AD9CBE6}" type="sibTrans" cxnId="{FDA1F835-1961-4CFC-80B2-0E3EE1D5489D}">
      <dgm:prSet/>
      <dgm:spPr/>
      <dgm:t>
        <a:bodyPr/>
        <a:lstStyle/>
        <a:p>
          <a:endParaRPr lang="en-GB"/>
        </a:p>
      </dgm:t>
    </dgm:pt>
    <dgm:pt modelId="{2ACA87C9-8629-4AD0-ADB3-567481D2FEDC}">
      <dgm:prSet phldrT="[Texto]" custT="1"/>
      <dgm:spPr/>
      <dgm:t>
        <a:bodyPr/>
        <a:lstStyle/>
        <a:p>
          <a:r>
            <a:rPr lang="en-GB" sz="2400" b="1"/>
            <a:t>Século 21</a:t>
          </a:r>
          <a:endParaRPr lang="en-GB" sz="2400" b="1" dirty="0"/>
        </a:p>
      </dgm:t>
    </dgm:pt>
    <dgm:pt modelId="{BB0FF380-84C2-4C7E-A749-ED0E173E3028}" type="parTrans" cxnId="{32DE3551-36E4-4C24-9FF0-E8B5145E8D12}">
      <dgm:prSet/>
      <dgm:spPr/>
      <dgm:t>
        <a:bodyPr/>
        <a:lstStyle/>
        <a:p>
          <a:endParaRPr lang="en-GB"/>
        </a:p>
      </dgm:t>
    </dgm:pt>
    <dgm:pt modelId="{6AAB17EC-6BC0-4D54-BC53-63F854443725}" type="sibTrans" cxnId="{32DE3551-36E4-4C24-9FF0-E8B5145E8D12}">
      <dgm:prSet/>
      <dgm:spPr/>
      <dgm:t>
        <a:bodyPr/>
        <a:lstStyle/>
        <a:p>
          <a:endParaRPr lang="en-GB"/>
        </a:p>
      </dgm:t>
    </dgm:pt>
    <dgm:pt modelId="{53118F72-F04F-4F1D-B529-04732687F499}">
      <dgm:prSet custT="1"/>
      <dgm:spPr/>
      <dgm:t>
        <a:bodyPr/>
        <a:lstStyle/>
        <a:p>
          <a:endParaRPr lang="en-GB" sz="2000" b="1" i="1" dirty="0">
            <a:solidFill>
              <a:srgbClr val="022BA0"/>
            </a:solidFill>
          </a:endParaRPr>
        </a:p>
      </dgm:t>
    </dgm:pt>
    <dgm:pt modelId="{06C3ADDC-1A51-4DB4-8DBA-6132B638EDF4}" type="parTrans" cxnId="{7BFBFDB7-E0DA-4CCF-A2AF-6E67D6EBD2DD}">
      <dgm:prSet/>
      <dgm:spPr/>
      <dgm:t>
        <a:bodyPr/>
        <a:lstStyle/>
        <a:p>
          <a:endParaRPr lang="en-GB"/>
        </a:p>
      </dgm:t>
    </dgm:pt>
    <dgm:pt modelId="{5481BE3F-E638-4E69-A0EF-D74831A36A77}" type="sibTrans" cxnId="{7BFBFDB7-E0DA-4CCF-A2AF-6E67D6EBD2DD}">
      <dgm:prSet/>
      <dgm:spPr/>
      <dgm:t>
        <a:bodyPr/>
        <a:lstStyle/>
        <a:p>
          <a:endParaRPr lang="en-GB"/>
        </a:p>
      </dgm:t>
    </dgm:pt>
    <dgm:pt modelId="{0D5F5669-8E05-4553-8F93-20C245E7F4D6}">
      <dgm:prSet custT="1"/>
      <dgm:spPr/>
      <dgm:t>
        <a:bodyPr/>
        <a:lstStyle/>
        <a:p>
          <a:endParaRPr lang="en-GB" sz="2000" dirty="0"/>
        </a:p>
      </dgm:t>
    </dgm:pt>
    <dgm:pt modelId="{FFE92286-7307-4B1E-B0ED-263F472C3C79}" type="parTrans" cxnId="{319D6153-EEBE-43F8-806C-7BA80AB445CC}">
      <dgm:prSet/>
      <dgm:spPr/>
      <dgm:t>
        <a:bodyPr/>
        <a:lstStyle/>
        <a:p>
          <a:endParaRPr lang="en-GB"/>
        </a:p>
      </dgm:t>
    </dgm:pt>
    <dgm:pt modelId="{4B3ABB1F-0837-4A82-BCCA-91FE19436444}" type="sibTrans" cxnId="{319D6153-EEBE-43F8-806C-7BA80AB445CC}">
      <dgm:prSet/>
      <dgm:spPr/>
      <dgm:t>
        <a:bodyPr/>
        <a:lstStyle/>
        <a:p>
          <a:endParaRPr lang="en-GB"/>
        </a:p>
      </dgm:t>
    </dgm:pt>
    <dgm:pt modelId="{E59D26F0-D538-48F2-BA62-4FA058EE2815}" type="pres">
      <dgm:prSet presAssocID="{D1DA500A-1A89-47F0-8038-35A986D89B70}" presName="linearFlow" presStyleCnt="0">
        <dgm:presLayoutVars>
          <dgm:dir/>
          <dgm:animLvl val="lvl"/>
          <dgm:resizeHandles val="exact"/>
        </dgm:presLayoutVars>
      </dgm:prSet>
      <dgm:spPr/>
    </dgm:pt>
    <dgm:pt modelId="{E8F324D7-942E-44F4-9793-7A962FC3B17A}" type="pres">
      <dgm:prSet presAssocID="{26EEF3AE-9F34-43F8-B455-6E1DA6DB9C84}" presName="composite" presStyleCnt="0"/>
      <dgm:spPr/>
    </dgm:pt>
    <dgm:pt modelId="{4FD49C7F-7501-4055-BF1D-1682B11C620E}" type="pres">
      <dgm:prSet presAssocID="{26EEF3AE-9F34-43F8-B455-6E1DA6DB9C84}" presName="parentText" presStyleLbl="alignNode1" presStyleIdx="0" presStyleCnt="5" custScaleX="278005" custLinFactNeighborX="3659" custLinFactNeighborY="-269">
        <dgm:presLayoutVars>
          <dgm:chMax val="1"/>
          <dgm:bulletEnabled val="1"/>
        </dgm:presLayoutVars>
      </dgm:prSet>
      <dgm:spPr/>
    </dgm:pt>
    <dgm:pt modelId="{513DC004-6336-4DEB-BD88-A81F1DA911F6}" type="pres">
      <dgm:prSet presAssocID="{26EEF3AE-9F34-43F8-B455-6E1DA6DB9C84}" presName="descendantText" presStyleLbl="alignAcc1" presStyleIdx="0" presStyleCnt="5" custScaleX="79711" custLinFactNeighborX="908" custLinFactNeighborY="-532">
        <dgm:presLayoutVars>
          <dgm:bulletEnabled val="1"/>
        </dgm:presLayoutVars>
      </dgm:prSet>
      <dgm:spPr/>
    </dgm:pt>
    <dgm:pt modelId="{12961D1C-3A9F-4F5E-928C-1C5470644BB1}" type="pres">
      <dgm:prSet presAssocID="{122158CB-E251-45B8-BE8B-AB7DD14CBF1C}" presName="sp" presStyleCnt="0"/>
      <dgm:spPr/>
    </dgm:pt>
    <dgm:pt modelId="{9E85D6BD-0566-4CBB-8955-1E886C4BA705}" type="pres">
      <dgm:prSet presAssocID="{E961F14F-A492-48F3-881C-4F2869C64004}" presName="composite" presStyleCnt="0"/>
      <dgm:spPr/>
    </dgm:pt>
    <dgm:pt modelId="{FD858A85-5E32-4834-ADBF-D8B51D298BED}" type="pres">
      <dgm:prSet presAssocID="{E961F14F-A492-48F3-881C-4F2869C64004}" presName="parentText" presStyleLbl="alignNode1" presStyleIdx="1" presStyleCnt="5" custScaleX="285127">
        <dgm:presLayoutVars>
          <dgm:chMax val="1"/>
          <dgm:bulletEnabled val="1"/>
        </dgm:presLayoutVars>
      </dgm:prSet>
      <dgm:spPr/>
    </dgm:pt>
    <dgm:pt modelId="{23F879E7-71BF-4B02-A0B8-EED4C30A0308}" type="pres">
      <dgm:prSet presAssocID="{E961F14F-A492-48F3-881C-4F2869C64004}" presName="descendantText" presStyleLbl="alignAcc1" presStyleIdx="1" presStyleCnt="5" custScaleX="80060" custLinFactNeighborX="1462" custLinFactNeighborY="-16318">
        <dgm:presLayoutVars>
          <dgm:bulletEnabled val="1"/>
        </dgm:presLayoutVars>
      </dgm:prSet>
      <dgm:spPr/>
    </dgm:pt>
    <dgm:pt modelId="{E168DB4C-7148-4559-9236-A7E91402DE61}" type="pres">
      <dgm:prSet presAssocID="{B1D6E456-285D-4A07-AA5D-B488DF53ED33}" presName="sp" presStyleCnt="0"/>
      <dgm:spPr/>
    </dgm:pt>
    <dgm:pt modelId="{70479B04-C6BA-42F4-ACE6-5CDBF14BF055}" type="pres">
      <dgm:prSet presAssocID="{AED029C2-E9F4-4DFF-806A-D15C3D3EFF9F}" presName="composite" presStyleCnt="0"/>
      <dgm:spPr/>
    </dgm:pt>
    <dgm:pt modelId="{021D56C5-12A4-441F-A809-2F5F0CECBC60}" type="pres">
      <dgm:prSet presAssocID="{AED029C2-E9F4-4DFF-806A-D15C3D3EFF9F}" presName="parentText" presStyleLbl="alignNode1" presStyleIdx="2" presStyleCnt="5" custScaleX="285126">
        <dgm:presLayoutVars>
          <dgm:chMax val="1"/>
          <dgm:bulletEnabled val="1"/>
        </dgm:presLayoutVars>
      </dgm:prSet>
      <dgm:spPr/>
    </dgm:pt>
    <dgm:pt modelId="{C2DF298B-0CE5-4391-9F99-AFD81EA96651}" type="pres">
      <dgm:prSet presAssocID="{AED029C2-E9F4-4DFF-806A-D15C3D3EFF9F}" presName="descendantText" presStyleLbl="alignAcc1" presStyleIdx="2" presStyleCnt="5" custScaleX="74758" custLinFactNeighborX="-379" custLinFactNeighborY="-10393">
        <dgm:presLayoutVars>
          <dgm:bulletEnabled val="1"/>
        </dgm:presLayoutVars>
      </dgm:prSet>
      <dgm:spPr/>
    </dgm:pt>
    <dgm:pt modelId="{9C6993EA-329F-4427-82EF-832F8D5B533F}" type="pres">
      <dgm:prSet presAssocID="{05F57AE1-C543-4BD8-A41C-97D9ADDE206C}" presName="sp" presStyleCnt="0"/>
      <dgm:spPr/>
    </dgm:pt>
    <dgm:pt modelId="{D54A0A67-37C5-4C22-984E-606F0FC1CA67}" type="pres">
      <dgm:prSet presAssocID="{94191A50-7C67-479C-99D9-3C61F0C4CE6A}" presName="composite" presStyleCnt="0"/>
      <dgm:spPr/>
    </dgm:pt>
    <dgm:pt modelId="{1AED6DB8-2801-42FD-BEED-8A1D58E448E4}" type="pres">
      <dgm:prSet presAssocID="{94191A50-7C67-479C-99D9-3C61F0C4CE6A}" presName="parentText" presStyleLbl="alignNode1" presStyleIdx="3" presStyleCnt="5" custScaleX="285125">
        <dgm:presLayoutVars>
          <dgm:chMax val="1"/>
          <dgm:bulletEnabled val="1"/>
        </dgm:presLayoutVars>
      </dgm:prSet>
      <dgm:spPr/>
    </dgm:pt>
    <dgm:pt modelId="{279C4A06-86D1-4795-AE6B-822F8A79692B}" type="pres">
      <dgm:prSet presAssocID="{94191A50-7C67-479C-99D9-3C61F0C4CE6A}" presName="descendantText" presStyleLbl="alignAcc1" presStyleIdx="3" presStyleCnt="5" custScaleX="73445" custLinFactNeighborX="-1413" custLinFactNeighborY="-15953">
        <dgm:presLayoutVars>
          <dgm:bulletEnabled val="1"/>
        </dgm:presLayoutVars>
      </dgm:prSet>
      <dgm:spPr/>
    </dgm:pt>
    <dgm:pt modelId="{6761E6BF-C24E-4ECE-B246-173B03554F1A}" type="pres">
      <dgm:prSet presAssocID="{34551C83-CE9A-42A0-9839-A258EDFACCED}" presName="sp" presStyleCnt="0"/>
      <dgm:spPr/>
    </dgm:pt>
    <dgm:pt modelId="{B20319E2-D260-44C7-9328-A8BB7C17B7D1}" type="pres">
      <dgm:prSet presAssocID="{2ACA87C9-8629-4AD0-ADB3-567481D2FEDC}" presName="composite" presStyleCnt="0"/>
      <dgm:spPr/>
    </dgm:pt>
    <dgm:pt modelId="{4A009859-DB47-4147-80DA-A3B5E1C2F935}" type="pres">
      <dgm:prSet presAssocID="{2ACA87C9-8629-4AD0-ADB3-567481D2FEDC}" presName="parentText" presStyleLbl="alignNode1" presStyleIdx="4" presStyleCnt="5" custScaleX="282427">
        <dgm:presLayoutVars>
          <dgm:chMax val="1"/>
          <dgm:bulletEnabled val="1"/>
        </dgm:presLayoutVars>
      </dgm:prSet>
      <dgm:spPr/>
    </dgm:pt>
    <dgm:pt modelId="{EEF003A1-5A77-4649-8C09-9F9FDE0A7741}" type="pres">
      <dgm:prSet presAssocID="{2ACA87C9-8629-4AD0-ADB3-567481D2FEDC}" presName="descendantText" presStyleLbl="alignAcc1" presStyleIdx="4" presStyleCnt="5" custScaleX="69724" custLinFactNeighborX="-1608" custLinFactNeighborY="-9458">
        <dgm:presLayoutVars>
          <dgm:bulletEnabled val="1"/>
        </dgm:presLayoutVars>
      </dgm:prSet>
      <dgm:spPr/>
    </dgm:pt>
  </dgm:ptLst>
  <dgm:cxnLst>
    <dgm:cxn modelId="{F6E41709-D037-4D93-95E4-250C0017511E}" type="presOf" srcId="{53118F72-F04F-4F1D-B529-04732687F499}" destId="{279C4A06-86D1-4795-AE6B-822F8A79692B}" srcOrd="0" destOrd="0" presId="urn:microsoft.com/office/officeart/2005/8/layout/chevron2"/>
    <dgm:cxn modelId="{759AD31D-44D0-45C8-8B38-F8E9EB6B88C6}" type="presOf" srcId="{0D5F5669-8E05-4553-8F93-20C245E7F4D6}" destId="{279C4A06-86D1-4795-AE6B-822F8A79692B}" srcOrd="0" destOrd="1" presId="urn:microsoft.com/office/officeart/2005/8/layout/chevron2"/>
    <dgm:cxn modelId="{754E6124-81CD-4B51-8E8B-1E46E68EF496}" type="presOf" srcId="{2ACA87C9-8629-4AD0-ADB3-567481D2FEDC}" destId="{4A009859-DB47-4147-80DA-A3B5E1C2F935}" srcOrd="0" destOrd="0" presId="urn:microsoft.com/office/officeart/2005/8/layout/chevron2"/>
    <dgm:cxn modelId="{FDA1F835-1961-4CFC-80B2-0E3EE1D5489D}" srcId="{AED029C2-E9F4-4DFF-806A-D15C3D3EFF9F}" destId="{88CA50FA-C7FE-4616-A5E5-AD005E70B773}" srcOrd="1" destOrd="0" parTransId="{4B613092-B8A8-47CE-82A5-3318B7E944D3}" sibTransId="{7EAD8B01-39B3-4C7F-A151-03363AD9CBE6}"/>
    <dgm:cxn modelId="{E46E7148-4662-4BFE-AA91-63254AB89EFF}" type="presOf" srcId="{D1C1B9F6-24B4-45DD-9791-91D1DBE9932F}" destId="{513DC004-6336-4DEB-BD88-A81F1DA911F6}" srcOrd="0" destOrd="0" presId="urn:microsoft.com/office/officeart/2005/8/layout/chevron2"/>
    <dgm:cxn modelId="{156B6D4F-8D92-4938-9388-0B2BE262A9FA}" srcId="{26EEF3AE-9F34-43F8-B455-6E1DA6DB9C84}" destId="{D1C1B9F6-24B4-45DD-9791-91D1DBE9932F}" srcOrd="0" destOrd="0" parTransId="{01D6E8E5-BE76-4E58-8060-0E0EAB81668B}" sibTransId="{6FE4974E-E259-4756-B9E3-1ECF11660FED}"/>
    <dgm:cxn modelId="{A5C3A870-48EB-4FEB-8708-520410B8C970}" srcId="{D1DA500A-1A89-47F0-8038-35A986D89B70}" destId="{AED029C2-E9F4-4DFF-806A-D15C3D3EFF9F}" srcOrd="2" destOrd="0" parTransId="{32E14D21-A69D-4C97-9DD1-6EBDBDE906E9}" sibTransId="{05F57AE1-C543-4BD8-A41C-97D9ADDE206C}"/>
    <dgm:cxn modelId="{32DE3551-36E4-4C24-9FF0-E8B5145E8D12}" srcId="{D1DA500A-1A89-47F0-8038-35A986D89B70}" destId="{2ACA87C9-8629-4AD0-ADB3-567481D2FEDC}" srcOrd="4" destOrd="0" parTransId="{BB0FF380-84C2-4C7E-A749-ED0E173E3028}" sibTransId="{6AAB17EC-6BC0-4D54-BC53-63F854443725}"/>
    <dgm:cxn modelId="{02AEB072-1DBF-41C7-99A1-86770CE0153D}" type="presOf" srcId="{AED029C2-E9F4-4DFF-806A-D15C3D3EFF9F}" destId="{021D56C5-12A4-441F-A809-2F5F0CECBC60}" srcOrd="0" destOrd="0" presId="urn:microsoft.com/office/officeart/2005/8/layout/chevron2"/>
    <dgm:cxn modelId="{319D6153-EEBE-43F8-806C-7BA80AB445CC}" srcId="{94191A50-7C67-479C-99D9-3C61F0C4CE6A}" destId="{0D5F5669-8E05-4553-8F93-20C245E7F4D6}" srcOrd="1" destOrd="0" parTransId="{FFE92286-7307-4B1E-B0ED-263F472C3C79}" sibTransId="{4B3ABB1F-0837-4A82-BCCA-91FE19436444}"/>
    <dgm:cxn modelId="{0D98FD7B-C5E1-471A-8C37-C858C6DF537E}" type="presOf" srcId="{C190F447-B3BA-4B1A-B21C-A134F15616DA}" destId="{23F879E7-71BF-4B02-A0B8-EED4C30A0308}" srcOrd="0" destOrd="0" presId="urn:microsoft.com/office/officeart/2005/8/layout/chevron2"/>
    <dgm:cxn modelId="{D264BE81-0D3D-4B1D-8873-EE81D5303BC1}" srcId="{D1DA500A-1A89-47F0-8038-35A986D89B70}" destId="{26EEF3AE-9F34-43F8-B455-6E1DA6DB9C84}" srcOrd="0" destOrd="0" parTransId="{FB7C944D-7D21-46CA-8E0B-C291BCFAED99}" sibTransId="{122158CB-E251-45B8-BE8B-AB7DD14CBF1C}"/>
    <dgm:cxn modelId="{36B93D83-1247-4F74-8F44-B1A47CB2346D}" type="presOf" srcId="{26EEF3AE-9F34-43F8-B455-6E1DA6DB9C84}" destId="{4FD49C7F-7501-4055-BF1D-1682B11C620E}" srcOrd="0" destOrd="0" presId="urn:microsoft.com/office/officeart/2005/8/layout/chevron2"/>
    <dgm:cxn modelId="{A5758A83-B437-4D74-968D-880946E3A697}" srcId="{E961F14F-A492-48F3-881C-4F2869C64004}" destId="{C190F447-B3BA-4B1A-B21C-A134F15616DA}" srcOrd="0" destOrd="0" parTransId="{FCF52E5D-B098-4CD7-9455-420727C36C6A}" sibTransId="{2D2CBCBE-3136-4325-974D-62500A3DEA51}"/>
    <dgm:cxn modelId="{6BD1D290-87FB-4164-88FB-EE31A97AFAE4}" type="presOf" srcId="{B52A6662-4CC4-4D39-9187-8A81CCC2EC82}" destId="{513DC004-6336-4DEB-BD88-A81F1DA911F6}" srcOrd="0" destOrd="1" presId="urn:microsoft.com/office/officeart/2005/8/layout/chevron2"/>
    <dgm:cxn modelId="{12331FA0-4919-4E75-881F-9819D30660AB}" srcId="{D1DA500A-1A89-47F0-8038-35A986D89B70}" destId="{E961F14F-A492-48F3-881C-4F2869C64004}" srcOrd="1" destOrd="0" parTransId="{6ABC8502-5000-45E1-B3F1-5A63DC7E10F6}" sibTransId="{B1D6E456-285D-4A07-AA5D-B488DF53ED33}"/>
    <dgm:cxn modelId="{358584AE-DC15-4F09-8B02-2B9ABBA2D615}" type="presOf" srcId="{994F43BF-1A72-467D-ADA7-24C174B450D0}" destId="{23F879E7-71BF-4B02-A0B8-EED4C30A0308}" srcOrd="0" destOrd="1" presId="urn:microsoft.com/office/officeart/2005/8/layout/chevron2"/>
    <dgm:cxn modelId="{8A3061B0-3CB3-463D-AF5F-22DC44F5A3C3}" type="presOf" srcId="{CE88432D-4398-4E04-AFA6-8431B8F54114}" destId="{C2DF298B-0CE5-4391-9F99-AFD81EA96651}" srcOrd="0" destOrd="0" presId="urn:microsoft.com/office/officeart/2005/8/layout/chevron2"/>
    <dgm:cxn modelId="{40478CB7-A330-453A-ABFF-5C79766AAAC0}" srcId="{D1DA500A-1A89-47F0-8038-35A986D89B70}" destId="{94191A50-7C67-479C-99D9-3C61F0C4CE6A}" srcOrd="3" destOrd="0" parTransId="{EBCA4CBC-A6B9-4435-8E66-EC3F216AACF7}" sibTransId="{34551C83-CE9A-42A0-9839-A258EDFACCED}"/>
    <dgm:cxn modelId="{7BFBFDB7-E0DA-4CCF-A2AF-6E67D6EBD2DD}" srcId="{94191A50-7C67-479C-99D9-3C61F0C4CE6A}" destId="{53118F72-F04F-4F1D-B529-04732687F499}" srcOrd="0" destOrd="0" parTransId="{06C3ADDC-1A51-4DB4-8DBA-6132B638EDF4}" sibTransId="{5481BE3F-E638-4E69-A0EF-D74831A36A77}"/>
    <dgm:cxn modelId="{7D790DBB-0808-47D5-949E-11BC461FCB4A}" type="presOf" srcId="{88CA50FA-C7FE-4616-A5E5-AD005E70B773}" destId="{C2DF298B-0CE5-4391-9F99-AFD81EA96651}" srcOrd="0" destOrd="1" presId="urn:microsoft.com/office/officeart/2005/8/layout/chevron2"/>
    <dgm:cxn modelId="{C2C404CE-019E-4750-8EFD-0D78F0E6509C}" type="presOf" srcId="{D1DA500A-1A89-47F0-8038-35A986D89B70}" destId="{E59D26F0-D538-48F2-BA62-4FA058EE2815}" srcOrd="0" destOrd="0" presId="urn:microsoft.com/office/officeart/2005/8/layout/chevron2"/>
    <dgm:cxn modelId="{C6430FDA-8514-48C3-A619-9F6E9DAE6D58}" srcId="{AED029C2-E9F4-4DFF-806A-D15C3D3EFF9F}" destId="{CE88432D-4398-4E04-AFA6-8431B8F54114}" srcOrd="0" destOrd="0" parTransId="{3943FCBD-993D-466E-B981-D914251240B0}" sibTransId="{AF1CCD07-4772-4109-B6DE-986C2E2D26EC}"/>
    <dgm:cxn modelId="{95923BF4-D0B3-456D-8513-0E266C761DEF}" type="presOf" srcId="{94191A50-7C67-479C-99D9-3C61F0C4CE6A}" destId="{1AED6DB8-2801-42FD-BEED-8A1D58E448E4}" srcOrd="0" destOrd="0" presId="urn:microsoft.com/office/officeart/2005/8/layout/chevron2"/>
    <dgm:cxn modelId="{EDC85FF7-B79C-4688-99CF-0FAABAE7AA30}" type="presOf" srcId="{E961F14F-A492-48F3-881C-4F2869C64004}" destId="{FD858A85-5E32-4834-ADBF-D8B51D298BED}" srcOrd="0" destOrd="0" presId="urn:microsoft.com/office/officeart/2005/8/layout/chevron2"/>
    <dgm:cxn modelId="{781727F9-BF63-456F-8BD5-4BDF31D24566}" srcId="{E961F14F-A492-48F3-881C-4F2869C64004}" destId="{994F43BF-1A72-467D-ADA7-24C174B450D0}" srcOrd="1" destOrd="0" parTransId="{234457F2-69D8-412F-BBF6-94C8C7D79CF4}" sibTransId="{D988CA67-25F9-454F-86EA-20C3585C8D3C}"/>
    <dgm:cxn modelId="{F395BBFF-7490-4E1C-910B-58B2B2601A8A}" srcId="{26EEF3AE-9F34-43F8-B455-6E1DA6DB9C84}" destId="{B52A6662-4CC4-4D39-9187-8A81CCC2EC82}" srcOrd="1" destOrd="0" parTransId="{235B97C1-7EBF-4868-B0B9-DCF6A31C24F3}" sibTransId="{A9EE870B-2A38-4491-A40F-8D3CE0BC5B2F}"/>
    <dgm:cxn modelId="{B153CE39-7CA7-4AA8-9EAD-44B30BE8EF1E}" type="presParOf" srcId="{E59D26F0-D538-48F2-BA62-4FA058EE2815}" destId="{E8F324D7-942E-44F4-9793-7A962FC3B17A}" srcOrd="0" destOrd="0" presId="urn:microsoft.com/office/officeart/2005/8/layout/chevron2"/>
    <dgm:cxn modelId="{056879A6-FD6F-47C0-8003-A26E742F49ED}" type="presParOf" srcId="{E8F324D7-942E-44F4-9793-7A962FC3B17A}" destId="{4FD49C7F-7501-4055-BF1D-1682B11C620E}" srcOrd="0" destOrd="0" presId="urn:microsoft.com/office/officeart/2005/8/layout/chevron2"/>
    <dgm:cxn modelId="{98D8B751-74AF-4185-A676-2864A30A49E3}" type="presParOf" srcId="{E8F324D7-942E-44F4-9793-7A962FC3B17A}" destId="{513DC004-6336-4DEB-BD88-A81F1DA911F6}" srcOrd="1" destOrd="0" presId="urn:microsoft.com/office/officeart/2005/8/layout/chevron2"/>
    <dgm:cxn modelId="{D66CAFBD-1B2D-438B-8019-8D8ECA19C0E5}" type="presParOf" srcId="{E59D26F0-D538-48F2-BA62-4FA058EE2815}" destId="{12961D1C-3A9F-4F5E-928C-1C5470644BB1}" srcOrd="1" destOrd="0" presId="urn:microsoft.com/office/officeart/2005/8/layout/chevron2"/>
    <dgm:cxn modelId="{C020D78D-804C-4696-A22C-EDFD134301FC}" type="presParOf" srcId="{E59D26F0-D538-48F2-BA62-4FA058EE2815}" destId="{9E85D6BD-0566-4CBB-8955-1E886C4BA705}" srcOrd="2" destOrd="0" presId="urn:microsoft.com/office/officeart/2005/8/layout/chevron2"/>
    <dgm:cxn modelId="{479B98EA-9C17-41EA-BB96-AE09E83EDF3A}" type="presParOf" srcId="{9E85D6BD-0566-4CBB-8955-1E886C4BA705}" destId="{FD858A85-5E32-4834-ADBF-D8B51D298BED}" srcOrd="0" destOrd="0" presId="urn:microsoft.com/office/officeart/2005/8/layout/chevron2"/>
    <dgm:cxn modelId="{11D3C537-A4DF-4A05-8FCB-3E16DD66C61F}" type="presParOf" srcId="{9E85D6BD-0566-4CBB-8955-1E886C4BA705}" destId="{23F879E7-71BF-4B02-A0B8-EED4C30A0308}" srcOrd="1" destOrd="0" presId="urn:microsoft.com/office/officeart/2005/8/layout/chevron2"/>
    <dgm:cxn modelId="{E7D2C576-58A5-498A-AEFA-CACE714E89C9}" type="presParOf" srcId="{E59D26F0-D538-48F2-BA62-4FA058EE2815}" destId="{E168DB4C-7148-4559-9236-A7E91402DE61}" srcOrd="3" destOrd="0" presId="urn:microsoft.com/office/officeart/2005/8/layout/chevron2"/>
    <dgm:cxn modelId="{676C8D5B-FB16-4EE2-AE8F-ACA37845F89E}" type="presParOf" srcId="{E59D26F0-D538-48F2-BA62-4FA058EE2815}" destId="{70479B04-C6BA-42F4-ACE6-5CDBF14BF055}" srcOrd="4" destOrd="0" presId="urn:microsoft.com/office/officeart/2005/8/layout/chevron2"/>
    <dgm:cxn modelId="{242670D5-ED9F-4DA3-A5A7-A7BC00F38992}" type="presParOf" srcId="{70479B04-C6BA-42F4-ACE6-5CDBF14BF055}" destId="{021D56C5-12A4-441F-A809-2F5F0CECBC60}" srcOrd="0" destOrd="0" presId="urn:microsoft.com/office/officeart/2005/8/layout/chevron2"/>
    <dgm:cxn modelId="{EFA8638B-018F-45A5-9AF9-75B9861212A9}" type="presParOf" srcId="{70479B04-C6BA-42F4-ACE6-5CDBF14BF055}" destId="{C2DF298B-0CE5-4391-9F99-AFD81EA96651}" srcOrd="1" destOrd="0" presId="urn:microsoft.com/office/officeart/2005/8/layout/chevron2"/>
    <dgm:cxn modelId="{FE06AB4C-71D3-4389-8F68-6A0240E0E068}" type="presParOf" srcId="{E59D26F0-D538-48F2-BA62-4FA058EE2815}" destId="{9C6993EA-329F-4427-82EF-832F8D5B533F}" srcOrd="5" destOrd="0" presId="urn:microsoft.com/office/officeart/2005/8/layout/chevron2"/>
    <dgm:cxn modelId="{F9FDA2D1-161E-44DC-BA12-453FFABD4F87}" type="presParOf" srcId="{E59D26F0-D538-48F2-BA62-4FA058EE2815}" destId="{D54A0A67-37C5-4C22-984E-606F0FC1CA67}" srcOrd="6" destOrd="0" presId="urn:microsoft.com/office/officeart/2005/8/layout/chevron2"/>
    <dgm:cxn modelId="{5FB82D8C-6CE6-4910-9068-C3CDE13C2FEB}" type="presParOf" srcId="{D54A0A67-37C5-4C22-984E-606F0FC1CA67}" destId="{1AED6DB8-2801-42FD-BEED-8A1D58E448E4}" srcOrd="0" destOrd="0" presId="urn:microsoft.com/office/officeart/2005/8/layout/chevron2"/>
    <dgm:cxn modelId="{38986943-31F8-4C8A-9043-9908217F1D10}" type="presParOf" srcId="{D54A0A67-37C5-4C22-984E-606F0FC1CA67}" destId="{279C4A06-86D1-4795-AE6B-822F8A79692B}" srcOrd="1" destOrd="0" presId="urn:microsoft.com/office/officeart/2005/8/layout/chevron2"/>
    <dgm:cxn modelId="{07672632-C3A3-4176-9CCB-E2B8FB769D4D}" type="presParOf" srcId="{E59D26F0-D538-48F2-BA62-4FA058EE2815}" destId="{6761E6BF-C24E-4ECE-B246-173B03554F1A}" srcOrd="7" destOrd="0" presId="urn:microsoft.com/office/officeart/2005/8/layout/chevron2"/>
    <dgm:cxn modelId="{49653C78-03FD-4A85-A5FD-B44311496409}" type="presParOf" srcId="{E59D26F0-D538-48F2-BA62-4FA058EE2815}" destId="{B20319E2-D260-44C7-9328-A8BB7C17B7D1}" srcOrd="8" destOrd="0" presId="urn:microsoft.com/office/officeart/2005/8/layout/chevron2"/>
    <dgm:cxn modelId="{D7E316AD-F1BA-4EE9-97CC-8E5154DBE373}" type="presParOf" srcId="{B20319E2-D260-44C7-9328-A8BB7C17B7D1}" destId="{4A009859-DB47-4147-80DA-A3B5E1C2F935}" srcOrd="0" destOrd="0" presId="urn:microsoft.com/office/officeart/2005/8/layout/chevron2"/>
    <dgm:cxn modelId="{96E4A849-96B9-418A-8546-8F6C4D4B0425}" type="presParOf" srcId="{B20319E2-D260-44C7-9328-A8BB7C17B7D1}" destId="{EEF003A1-5A77-4649-8C09-9F9FDE0A77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DA500A-1A89-47F0-8038-35A986D89B70}" type="doc">
      <dgm:prSet loTypeId="urn:microsoft.com/office/officeart/2005/8/layout/chevron2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6EEF3AE-9F34-43F8-B455-6E1DA6DB9C84}">
      <dgm:prSet phldrT="[Texto]" custT="1"/>
      <dgm:spPr/>
      <dgm:t>
        <a:bodyPr/>
        <a:lstStyle/>
        <a:p>
          <a:pPr algn="ctr"/>
          <a:r>
            <a:rPr lang="en-GB" sz="2400" b="1"/>
            <a:t>Século 16</a:t>
          </a:r>
          <a:endParaRPr lang="en-GB" sz="2400" b="1" dirty="0"/>
        </a:p>
      </dgm:t>
    </dgm:pt>
    <dgm:pt modelId="{FB7C944D-7D21-46CA-8E0B-C291BCFAED99}" type="parTrans" cxnId="{D264BE81-0D3D-4B1D-8873-EE81D5303BC1}">
      <dgm:prSet/>
      <dgm:spPr/>
      <dgm:t>
        <a:bodyPr/>
        <a:lstStyle/>
        <a:p>
          <a:endParaRPr lang="en-GB"/>
        </a:p>
      </dgm:t>
    </dgm:pt>
    <dgm:pt modelId="{122158CB-E251-45B8-BE8B-AB7DD14CBF1C}" type="sibTrans" cxnId="{D264BE81-0D3D-4B1D-8873-EE81D5303BC1}">
      <dgm:prSet/>
      <dgm:spPr/>
      <dgm:t>
        <a:bodyPr/>
        <a:lstStyle/>
        <a:p>
          <a:endParaRPr lang="en-GB"/>
        </a:p>
      </dgm:t>
    </dgm:pt>
    <dgm:pt modelId="{D1C1B9F6-24B4-45DD-9791-91D1DBE9932F}">
      <dgm:prSet phldrT="[Texto]" custT="1"/>
      <dgm:spPr/>
      <dgm:t>
        <a:bodyPr/>
        <a:lstStyle/>
        <a:p>
          <a:r>
            <a:rPr lang="pt-BR" sz="2000" b="1" i="1" dirty="0">
              <a:solidFill>
                <a:srgbClr val="022BA0"/>
              </a:solidFill>
            </a:rPr>
            <a:t>Revolução</a:t>
          </a:r>
          <a:r>
            <a:rPr lang="pt-BR" sz="2000" i="1" dirty="0">
              <a:solidFill>
                <a:srgbClr val="022BA0"/>
              </a:solidFill>
            </a:rPr>
            <a:t> </a:t>
          </a:r>
          <a:r>
            <a:rPr lang="pt-BR" sz="2000" b="1" i="1" dirty="0">
              <a:solidFill>
                <a:srgbClr val="022BA0"/>
              </a:solidFill>
            </a:rPr>
            <a:t>copernicana</a:t>
          </a:r>
          <a:r>
            <a:rPr lang="pt-BR" sz="2000" i="1" dirty="0">
              <a:solidFill>
                <a:srgbClr val="022BA0"/>
              </a:solidFill>
            </a:rPr>
            <a:t> </a:t>
          </a:r>
          <a:endParaRPr lang="en-GB" sz="2000" dirty="0">
            <a:solidFill>
              <a:srgbClr val="022BA0"/>
            </a:solidFill>
          </a:endParaRPr>
        </a:p>
      </dgm:t>
    </dgm:pt>
    <dgm:pt modelId="{01D6E8E5-BE76-4E58-8060-0E0EAB81668B}" type="parTrans" cxnId="{156B6D4F-8D92-4938-9388-0B2BE262A9FA}">
      <dgm:prSet/>
      <dgm:spPr/>
      <dgm:t>
        <a:bodyPr/>
        <a:lstStyle/>
        <a:p>
          <a:endParaRPr lang="en-GB"/>
        </a:p>
      </dgm:t>
    </dgm:pt>
    <dgm:pt modelId="{6FE4974E-E259-4756-B9E3-1ECF11660FED}" type="sibTrans" cxnId="{156B6D4F-8D92-4938-9388-0B2BE262A9FA}">
      <dgm:prSet/>
      <dgm:spPr/>
      <dgm:t>
        <a:bodyPr/>
        <a:lstStyle/>
        <a:p>
          <a:endParaRPr lang="en-GB"/>
        </a:p>
      </dgm:t>
    </dgm:pt>
    <dgm:pt modelId="{B52A6662-4CC4-4D39-9187-8A81CCC2EC82}">
      <dgm:prSet phldrT="[Texto]" custT="1"/>
      <dgm:spPr/>
      <dgm:t>
        <a:bodyPr/>
        <a:lstStyle/>
        <a:p>
          <a:r>
            <a:rPr lang="pt-BR" sz="2000" b="1" dirty="0"/>
            <a:t>Geocentrismo             </a:t>
          </a:r>
          <a:r>
            <a:rPr lang="pt-BR" sz="2000" b="1" dirty="0" err="1"/>
            <a:t>Heliocentrismo</a:t>
          </a:r>
          <a:endParaRPr lang="en-GB" sz="2000" dirty="0"/>
        </a:p>
      </dgm:t>
    </dgm:pt>
    <dgm:pt modelId="{235B97C1-7EBF-4868-B0B9-DCF6A31C24F3}" type="parTrans" cxnId="{F395BBFF-7490-4E1C-910B-58B2B2601A8A}">
      <dgm:prSet/>
      <dgm:spPr/>
      <dgm:t>
        <a:bodyPr/>
        <a:lstStyle/>
        <a:p>
          <a:endParaRPr lang="en-GB"/>
        </a:p>
      </dgm:t>
    </dgm:pt>
    <dgm:pt modelId="{A9EE870B-2A38-4491-A40F-8D3CE0BC5B2F}" type="sibTrans" cxnId="{F395BBFF-7490-4E1C-910B-58B2B2601A8A}">
      <dgm:prSet/>
      <dgm:spPr/>
      <dgm:t>
        <a:bodyPr/>
        <a:lstStyle/>
        <a:p>
          <a:endParaRPr lang="en-GB"/>
        </a:p>
      </dgm:t>
    </dgm:pt>
    <dgm:pt modelId="{E961F14F-A492-48F3-881C-4F2869C64004}">
      <dgm:prSet phldrT="[Texto]" custT="1"/>
      <dgm:spPr/>
      <dgm:t>
        <a:bodyPr/>
        <a:lstStyle/>
        <a:p>
          <a:r>
            <a:rPr lang="en-GB" sz="2400" b="1"/>
            <a:t>Século 18</a:t>
          </a:r>
          <a:endParaRPr lang="en-GB" sz="2400" b="1" dirty="0"/>
        </a:p>
      </dgm:t>
    </dgm:pt>
    <dgm:pt modelId="{6ABC8502-5000-45E1-B3F1-5A63DC7E10F6}" type="parTrans" cxnId="{12331FA0-4919-4E75-881F-9819D30660AB}">
      <dgm:prSet/>
      <dgm:spPr/>
      <dgm:t>
        <a:bodyPr/>
        <a:lstStyle/>
        <a:p>
          <a:endParaRPr lang="en-GB"/>
        </a:p>
      </dgm:t>
    </dgm:pt>
    <dgm:pt modelId="{B1D6E456-285D-4A07-AA5D-B488DF53ED33}" type="sibTrans" cxnId="{12331FA0-4919-4E75-881F-9819D30660AB}">
      <dgm:prSet/>
      <dgm:spPr/>
      <dgm:t>
        <a:bodyPr/>
        <a:lstStyle/>
        <a:p>
          <a:endParaRPr lang="en-GB"/>
        </a:p>
      </dgm:t>
    </dgm:pt>
    <dgm:pt modelId="{C190F447-B3BA-4B1A-B21C-A134F15616DA}">
      <dgm:prSet phldrT="[Texto]" custT="1"/>
      <dgm:spPr/>
      <dgm:t>
        <a:bodyPr/>
        <a:lstStyle/>
        <a:p>
          <a:r>
            <a:rPr lang="en-GB" sz="2000" b="1" i="1" dirty="0" err="1">
              <a:solidFill>
                <a:srgbClr val="022BA0"/>
              </a:solidFill>
            </a:rPr>
            <a:t>Revolução</a:t>
          </a:r>
          <a:r>
            <a:rPr lang="en-GB" sz="2000" b="1" i="1" dirty="0">
              <a:solidFill>
                <a:srgbClr val="022BA0"/>
              </a:solidFill>
            </a:rPr>
            <a:t> </a:t>
          </a:r>
          <a:r>
            <a:rPr lang="en-GB" sz="2000" b="1" i="1" dirty="0" err="1">
              <a:solidFill>
                <a:srgbClr val="022BA0"/>
              </a:solidFill>
            </a:rPr>
            <a:t>lavoisierana</a:t>
          </a:r>
          <a:endParaRPr lang="en-GB" sz="2000" b="1" i="1" dirty="0">
            <a:solidFill>
              <a:srgbClr val="022BA0"/>
            </a:solidFill>
          </a:endParaRPr>
        </a:p>
      </dgm:t>
    </dgm:pt>
    <dgm:pt modelId="{FCF52E5D-B098-4CD7-9455-420727C36C6A}" type="parTrans" cxnId="{A5758A83-B437-4D74-968D-880946E3A697}">
      <dgm:prSet/>
      <dgm:spPr/>
      <dgm:t>
        <a:bodyPr/>
        <a:lstStyle/>
        <a:p>
          <a:endParaRPr lang="en-GB"/>
        </a:p>
      </dgm:t>
    </dgm:pt>
    <dgm:pt modelId="{2D2CBCBE-3136-4325-974D-62500A3DEA51}" type="sibTrans" cxnId="{A5758A83-B437-4D74-968D-880946E3A697}">
      <dgm:prSet/>
      <dgm:spPr/>
      <dgm:t>
        <a:bodyPr/>
        <a:lstStyle/>
        <a:p>
          <a:endParaRPr lang="en-GB"/>
        </a:p>
      </dgm:t>
    </dgm:pt>
    <dgm:pt modelId="{994F43BF-1A72-467D-ADA7-24C174B450D0}">
      <dgm:prSet phldrT="[Texto]" custT="1"/>
      <dgm:spPr/>
      <dgm:t>
        <a:bodyPr/>
        <a:lstStyle/>
        <a:p>
          <a:r>
            <a:rPr lang="en-GB" sz="2000" b="1" dirty="0" err="1"/>
            <a:t>Flogisto</a:t>
          </a:r>
          <a:r>
            <a:rPr lang="en-GB" sz="2000" b="1" dirty="0"/>
            <a:t>             </a:t>
          </a:r>
          <a:r>
            <a:rPr lang="en-GB" sz="2000" b="1" dirty="0" err="1"/>
            <a:t>Combustão</a:t>
          </a:r>
          <a:r>
            <a:rPr lang="en-GB" sz="2000" b="1" dirty="0"/>
            <a:t> (</a:t>
          </a:r>
          <a:r>
            <a:rPr lang="en-GB" sz="2000" b="1" dirty="0" err="1"/>
            <a:t>Respiração</a:t>
          </a:r>
          <a:r>
            <a:rPr lang="en-GB" sz="2000" b="1" dirty="0"/>
            <a:t>)</a:t>
          </a:r>
        </a:p>
      </dgm:t>
    </dgm:pt>
    <dgm:pt modelId="{234457F2-69D8-412F-BBF6-94C8C7D79CF4}" type="parTrans" cxnId="{781727F9-BF63-456F-8BD5-4BDF31D24566}">
      <dgm:prSet/>
      <dgm:spPr/>
      <dgm:t>
        <a:bodyPr/>
        <a:lstStyle/>
        <a:p>
          <a:endParaRPr lang="en-GB"/>
        </a:p>
      </dgm:t>
    </dgm:pt>
    <dgm:pt modelId="{D988CA67-25F9-454F-86EA-20C3585C8D3C}" type="sibTrans" cxnId="{781727F9-BF63-456F-8BD5-4BDF31D24566}">
      <dgm:prSet/>
      <dgm:spPr/>
      <dgm:t>
        <a:bodyPr/>
        <a:lstStyle/>
        <a:p>
          <a:endParaRPr lang="en-GB"/>
        </a:p>
      </dgm:t>
    </dgm:pt>
    <dgm:pt modelId="{AED029C2-E9F4-4DFF-806A-D15C3D3EFF9F}">
      <dgm:prSet phldrT="[Texto]" custT="1"/>
      <dgm:spPr/>
      <dgm:t>
        <a:bodyPr/>
        <a:lstStyle/>
        <a:p>
          <a:r>
            <a:rPr lang="en-GB" sz="2400" b="1"/>
            <a:t>Século 19      </a:t>
          </a:r>
          <a:endParaRPr lang="en-GB" sz="2400" b="1" dirty="0"/>
        </a:p>
      </dgm:t>
    </dgm:pt>
    <dgm:pt modelId="{32E14D21-A69D-4C97-9DD1-6EBDBDE906E9}" type="parTrans" cxnId="{A5C3A870-48EB-4FEB-8708-520410B8C970}">
      <dgm:prSet/>
      <dgm:spPr/>
      <dgm:t>
        <a:bodyPr/>
        <a:lstStyle/>
        <a:p>
          <a:endParaRPr lang="en-GB"/>
        </a:p>
      </dgm:t>
    </dgm:pt>
    <dgm:pt modelId="{05F57AE1-C543-4BD8-A41C-97D9ADDE206C}" type="sibTrans" cxnId="{A5C3A870-48EB-4FEB-8708-520410B8C970}">
      <dgm:prSet/>
      <dgm:spPr/>
      <dgm:t>
        <a:bodyPr/>
        <a:lstStyle/>
        <a:p>
          <a:endParaRPr lang="en-GB"/>
        </a:p>
      </dgm:t>
    </dgm:pt>
    <dgm:pt modelId="{CE88432D-4398-4E04-AFA6-8431B8F54114}">
      <dgm:prSet phldrT="[Texto]" custT="1"/>
      <dgm:spPr/>
      <dgm:t>
        <a:bodyPr/>
        <a:lstStyle/>
        <a:p>
          <a:r>
            <a:rPr lang="pt-BR" sz="2000" b="1" i="1" dirty="0">
              <a:solidFill>
                <a:srgbClr val="022BA0"/>
              </a:solidFill>
            </a:rPr>
            <a:t>Revolução</a:t>
          </a:r>
          <a:r>
            <a:rPr lang="pt-BR" sz="2000" i="1" dirty="0">
              <a:solidFill>
                <a:srgbClr val="022BA0"/>
              </a:solidFill>
            </a:rPr>
            <a:t> </a:t>
          </a:r>
          <a:r>
            <a:rPr lang="pt-BR" sz="2000" b="1" i="1" dirty="0">
              <a:solidFill>
                <a:srgbClr val="022BA0"/>
              </a:solidFill>
            </a:rPr>
            <a:t>darwiniana</a:t>
          </a:r>
          <a:r>
            <a:rPr lang="pt-BR" sz="2000" i="1" dirty="0">
              <a:solidFill>
                <a:srgbClr val="022BA0"/>
              </a:solidFill>
            </a:rPr>
            <a:t> </a:t>
          </a:r>
          <a:endParaRPr lang="en-GB" sz="2000" dirty="0">
            <a:solidFill>
              <a:srgbClr val="022BA0"/>
            </a:solidFill>
          </a:endParaRPr>
        </a:p>
      </dgm:t>
    </dgm:pt>
    <dgm:pt modelId="{3943FCBD-993D-466E-B981-D914251240B0}" type="parTrans" cxnId="{C6430FDA-8514-48C3-A619-9F6E9DAE6D58}">
      <dgm:prSet/>
      <dgm:spPr/>
      <dgm:t>
        <a:bodyPr/>
        <a:lstStyle/>
        <a:p>
          <a:endParaRPr lang="en-GB"/>
        </a:p>
      </dgm:t>
    </dgm:pt>
    <dgm:pt modelId="{AF1CCD07-4772-4109-B6DE-986C2E2D26EC}" type="sibTrans" cxnId="{C6430FDA-8514-48C3-A619-9F6E9DAE6D58}">
      <dgm:prSet/>
      <dgm:spPr/>
      <dgm:t>
        <a:bodyPr/>
        <a:lstStyle/>
        <a:p>
          <a:endParaRPr lang="en-GB"/>
        </a:p>
      </dgm:t>
    </dgm:pt>
    <dgm:pt modelId="{94191A50-7C67-479C-99D9-3C61F0C4CE6A}">
      <dgm:prSet phldrT="[Texto]" custT="1"/>
      <dgm:spPr/>
      <dgm:t>
        <a:bodyPr/>
        <a:lstStyle/>
        <a:p>
          <a:r>
            <a:rPr lang="en-GB" sz="2400" b="1"/>
            <a:t>Século 20   </a:t>
          </a:r>
          <a:endParaRPr lang="en-GB" sz="2400" b="1" dirty="0"/>
        </a:p>
      </dgm:t>
    </dgm:pt>
    <dgm:pt modelId="{EBCA4CBC-A6B9-4435-8E66-EC3F216AACF7}" type="parTrans" cxnId="{40478CB7-A330-453A-ABFF-5C79766AAAC0}">
      <dgm:prSet/>
      <dgm:spPr/>
      <dgm:t>
        <a:bodyPr/>
        <a:lstStyle/>
        <a:p>
          <a:endParaRPr lang="en-GB"/>
        </a:p>
      </dgm:t>
    </dgm:pt>
    <dgm:pt modelId="{34551C83-CE9A-42A0-9839-A258EDFACCED}" type="sibTrans" cxnId="{40478CB7-A330-453A-ABFF-5C79766AAAC0}">
      <dgm:prSet/>
      <dgm:spPr/>
      <dgm:t>
        <a:bodyPr/>
        <a:lstStyle/>
        <a:p>
          <a:endParaRPr lang="en-GB"/>
        </a:p>
      </dgm:t>
    </dgm:pt>
    <dgm:pt modelId="{88CA50FA-C7FE-4616-A5E5-AD005E70B773}">
      <dgm:prSet phldrT="[Texto]" custT="1"/>
      <dgm:spPr/>
      <dgm:t>
        <a:bodyPr/>
        <a:lstStyle/>
        <a:p>
          <a:r>
            <a:rPr lang="pt-BR" sz="2000" b="1" dirty="0"/>
            <a:t>Criacionismo             Evolucionismo</a:t>
          </a:r>
          <a:endParaRPr lang="en-GB" sz="2000" dirty="0"/>
        </a:p>
      </dgm:t>
    </dgm:pt>
    <dgm:pt modelId="{4B613092-B8A8-47CE-82A5-3318B7E944D3}" type="parTrans" cxnId="{FDA1F835-1961-4CFC-80B2-0E3EE1D5489D}">
      <dgm:prSet/>
      <dgm:spPr/>
      <dgm:t>
        <a:bodyPr/>
        <a:lstStyle/>
        <a:p>
          <a:endParaRPr lang="en-GB"/>
        </a:p>
      </dgm:t>
    </dgm:pt>
    <dgm:pt modelId="{7EAD8B01-39B3-4C7F-A151-03363AD9CBE6}" type="sibTrans" cxnId="{FDA1F835-1961-4CFC-80B2-0E3EE1D5489D}">
      <dgm:prSet/>
      <dgm:spPr/>
      <dgm:t>
        <a:bodyPr/>
        <a:lstStyle/>
        <a:p>
          <a:endParaRPr lang="en-GB"/>
        </a:p>
      </dgm:t>
    </dgm:pt>
    <dgm:pt modelId="{2ACA87C9-8629-4AD0-ADB3-567481D2FEDC}">
      <dgm:prSet phldrT="[Texto]" custT="1"/>
      <dgm:spPr/>
      <dgm:t>
        <a:bodyPr/>
        <a:lstStyle/>
        <a:p>
          <a:r>
            <a:rPr lang="en-GB" sz="2400" b="1"/>
            <a:t>Século 21</a:t>
          </a:r>
          <a:endParaRPr lang="en-GB" sz="2400" b="1" dirty="0"/>
        </a:p>
      </dgm:t>
    </dgm:pt>
    <dgm:pt modelId="{BB0FF380-84C2-4C7E-A749-ED0E173E3028}" type="parTrans" cxnId="{32DE3551-36E4-4C24-9FF0-E8B5145E8D12}">
      <dgm:prSet/>
      <dgm:spPr/>
      <dgm:t>
        <a:bodyPr/>
        <a:lstStyle/>
        <a:p>
          <a:endParaRPr lang="en-GB"/>
        </a:p>
      </dgm:t>
    </dgm:pt>
    <dgm:pt modelId="{6AAB17EC-6BC0-4D54-BC53-63F854443725}" type="sibTrans" cxnId="{32DE3551-36E4-4C24-9FF0-E8B5145E8D12}">
      <dgm:prSet/>
      <dgm:spPr/>
      <dgm:t>
        <a:bodyPr/>
        <a:lstStyle/>
        <a:p>
          <a:endParaRPr lang="en-GB"/>
        </a:p>
      </dgm:t>
    </dgm:pt>
    <dgm:pt modelId="{0D5F5669-8E05-4553-8F93-20C245E7F4D6}">
      <dgm:prSet custT="1"/>
      <dgm:spPr/>
      <dgm:t>
        <a:bodyPr/>
        <a:lstStyle/>
        <a:p>
          <a:r>
            <a:rPr lang="en-GB" sz="2000" dirty="0"/>
            <a:t> </a:t>
          </a:r>
          <a:r>
            <a:rPr lang="pt-BR" sz="2000" b="1" dirty="0"/>
            <a:t>Consciente                  Inconsciente</a:t>
          </a:r>
          <a:endParaRPr lang="en-GB" sz="2000" dirty="0"/>
        </a:p>
      </dgm:t>
    </dgm:pt>
    <dgm:pt modelId="{FFE92286-7307-4B1E-B0ED-263F472C3C79}" type="parTrans" cxnId="{319D6153-EEBE-43F8-806C-7BA80AB445CC}">
      <dgm:prSet/>
      <dgm:spPr/>
      <dgm:t>
        <a:bodyPr/>
        <a:lstStyle/>
        <a:p>
          <a:endParaRPr lang="en-GB"/>
        </a:p>
      </dgm:t>
    </dgm:pt>
    <dgm:pt modelId="{4B3ABB1F-0837-4A82-BCCA-91FE19436444}" type="sibTrans" cxnId="{319D6153-EEBE-43F8-806C-7BA80AB445CC}">
      <dgm:prSet/>
      <dgm:spPr/>
      <dgm:t>
        <a:bodyPr/>
        <a:lstStyle/>
        <a:p>
          <a:endParaRPr lang="en-GB"/>
        </a:p>
      </dgm:t>
    </dgm:pt>
    <dgm:pt modelId="{BA718D22-8423-4465-BC4A-586A365C05BD}">
      <dgm:prSet custT="1"/>
      <dgm:spPr/>
      <dgm:t>
        <a:bodyPr/>
        <a:lstStyle/>
        <a:p>
          <a:endParaRPr lang="en-GB" sz="2000" dirty="0">
            <a:solidFill>
              <a:srgbClr val="022BA0"/>
            </a:solidFill>
          </a:endParaRPr>
        </a:p>
      </dgm:t>
    </dgm:pt>
    <dgm:pt modelId="{2B75C56D-B716-4753-8251-A8D59C5D9E03}" type="parTrans" cxnId="{748E9B4C-ED5A-415C-9323-E6C32C4D3212}">
      <dgm:prSet/>
      <dgm:spPr/>
      <dgm:t>
        <a:bodyPr/>
        <a:lstStyle/>
        <a:p>
          <a:endParaRPr lang="en-GB"/>
        </a:p>
      </dgm:t>
    </dgm:pt>
    <dgm:pt modelId="{B89B87F7-A658-48CF-BABE-E3401DA7152B}" type="sibTrans" cxnId="{748E9B4C-ED5A-415C-9323-E6C32C4D3212}">
      <dgm:prSet/>
      <dgm:spPr/>
      <dgm:t>
        <a:bodyPr/>
        <a:lstStyle/>
        <a:p>
          <a:endParaRPr lang="en-GB"/>
        </a:p>
      </dgm:t>
    </dgm:pt>
    <dgm:pt modelId="{B228EA67-A2FE-4E37-9AB3-53CAE2B6C606}">
      <dgm:prSet custT="1"/>
      <dgm:spPr/>
      <dgm:t>
        <a:bodyPr/>
        <a:lstStyle/>
        <a:p>
          <a:endParaRPr lang="pt-BR" sz="2000" b="1" i="1" dirty="0"/>
        </a:p>
      </dgm:t>
    </dgm:pt>
    <dgm:pt modelId="{F8FF8FD5-5F9A-463E-927E-F9CCECF05AAE}" type="parTrans" cxnId="{16B61DA6-0B52-41E6-B0AF-A5FD37A1E04B}">
      <dgm:prSet/>
      <dgm:spPr/>
      <dgm:t>
        <a:bodyPr/>
        <a:lstStyle/>
        <a:p>
          <a:endParaRPr lang="en-GB"/>
        </a:p>
      </dgm:t>
    </dgm:pt>
    <dgm:pt modelId="{EC37F572-7D0F-4DE2-A789-2C805655DEED}" type="sibTrans" cxnId="{16B61DA6-0B52-41E6-B0AF-A5FD37A1E04B}">
      <dgm:prSet/>
      <dgm:spPr/>
      <dgm:t>
        <a:bodyPr/>
        <a:lstStyle/>
        <a:p>
          <a:endParaRPr lang="en-GB"/>
        </a:p>
      </dgm:t>
    </dgm:pt>
    <dgm:pt modelId="{53118F72-F04F-4F1D-B529-04732687F499}">
      <dgm:prSet custT="1"/>
      <dgm:spPr/>
      <dgm:t>
        <a:bodyPr/>
        <a:lstStyle/>
        <a:p>
          <a:r>
            <a:rPr lang="en-GB" sz="2000" b="1" i="1" dirty="0" err="1">
              <a:solidFill>
                <a:srgbClr val="022BA0"/>
              </a:solidFill>
            </a:rPr>
            <a:t>Revolução</a:t>
          </a:r>
          <a:r>
            <a:rPr lang="en-GB" sz="2000" b="1" i="1" dirty="0">
              <a:solidFill>
                <a:srgbClr val="022BA0"/>
              </a:solidFill>
            </a:rPr>
            <a:t> </a:t>
          </a:r>
          <a:r>
            <a:rPr lang="en-GB" sz="2000" b="1" i="1" dirty="0" err="1">
              <a:solidFill>
                <a:srgbClr val="022BA0"/>
              </a:solidFill>
            </a:rPr>
            <a:t>freudiana</a:t>
          </a:r>
          <a:endParaRPr lang="en-GB" sz="2000" b="1" i="1" dirty="0">
            <a:solidFill>
              <a:srgbClr val="022BA0"/>
            </a:solidFill>
          </a:endParaRPr>
        </a:p>
      </dgm:t>
    </dgm:pt>
    <dgm:pt modelId="{5481BE3F-E638-4E69-A0EF-D74831A36A77}" type="sibTrans" cxnId="{7BFBFDB7-E0DA-4CCF-A2AF-6E67D6EBD2DD}">
      <dgm:prSet/>
      <dgm:spPr/>
      <dgm:t>
        <a:bodyPr/>
        <a:lstStyle/>
        <a:p>
          <a:endParaRPr lang="en-GB"/>
        </a:p>
      </dgm:t>
    </dgm:pt>
    <dgm:pt modelId="{06C3ADDC-1A51-4DB4-8DBA-6132B638EDF4}" type="parTrans" cxnId="{7BFBFDB7-E0DA-4CCF-A2AF-6E67D6EBD2DD}">
      <dgm:prSet/>
      <dgm:spPr/>
      <dgm:t>
        <a:bodyPr/>
        <a:lstStyle/>
        <a:p>
          <a:endParaRPr lang="en-GB"/>
        </a:p>
      </dgm:t>
    </dgm:pt>
    <dgm:pt modelId="{E59D26F0-D538-48F2-BA62-4FA058EE2815}" type="pres">
      <dgm:prSet presAssocID="{D1DA500A-1A89-47F0-8038-35A986D89B70}" presName="linearFlow" presStyleCnt="0">
        <dgm:presLayoutVars>
          <dgm:dir/>
          <dgm:animLvl val="lvl"/>
          <dgm:resizeHandles val="exact"/>
        </dgm:presLayoutVars>
      </dgm:prSet>
      <dgm:spPr/>
    </dgm:pt>
    <dgm:pt modelId="{E8F324D7-942E-44F4-9793-7A962FC3B17A}" type="pres">
      <dgm:prSet presAssocID="{26EEF3AE-9F34-43F8-B455-6E1DA6DB9C84}" presName="composite" presStyleCnt="0"/>
      <dgm:spPr/>
    </dgm:pt>
    <dgm:pt modelId="{4FD49C7F-7501-4055-BF1D-1682B11C620E}" type="pres">
      <dgm:prSet presAssocID="{26EEF3AE-9F34-43F8-B455-6E1DA6DB9C84}" presName="parentText" presStyleLbl="alignNode1" presStyleIdx="0" presStyleCnt="5" custScaleX="278005" custLinFactNeighborX="3659" custLinFactNeighborY="-269">
        <dgm:presLayoutVars>
          <dgm:chMax val="1"/>
          <dgm:bulletEnabled val="1"/>
        </dgm:presLayoutVars>
      </dgm:prSet>
      <dgm:spPr/>
    </dgm:pt>
    <dgm:pt modelId="{513DC004-6336-4DEB-BD88-A81F1DA911F6}" type="pres">
      <dgm:prSet presAssocID="{26EEF3AE-9F34-43F8-B455-6E1DA6DB9C84}" presName="descendantText" presStyleLbl="alignAcc1" presStyleIdx="0" presStyleCnt="5" custScaleX="79711" custLinFactNeighborX="908" custLinFactNeighborY="-532">
        <dgm:presLayoutVars>
          <dgm:bulletEnabled val="1"/>
        </dgm:presLayoutVars>
      </dgm:prSet>
      <dgm:spPr/>
    </dgm:pt>
    <dgm:pt modelId="{12961D1C-3A9F-4F5E-928C-1C5470644BB1}" type="pres">
      <dgm:prSet presAssocID="{122158CB-E251-45B8-BE8B-AB7DD14CBF1C}" presName="sp" presStyleCnt="0"/>
      <dgm:spPr/>
    </dgm:pt>
    <dgm:pt modelId="{9E85D6BD-0566-4CBB-8955-1E886C4BA705}" type="pres">
      <dgm:prSet presAssocID="{E961F14F-A492-48F3-881C-4F2869C64004}" presName="composite" presStyleCnt="0"/>
      <dgm:spPr/>
    </dgm:pt>
    <dgm:pt modelId="{FD858A85-5E32-4834-ADBF-D8B51D298BED}" type="pres">
      <dgm:prSet presAssocID="{E961F14F-A492-48F3-881C-4F2869C64004}" presName="parentText" presStyleLbl="alignNode1" presStyleIdx="1" presStyleCnt="5" custScaleX="285127">
        <dgm:presLayoutVars>
          <dgm:chMax val="1"/>
          <dgm:bulletEnabled val="1"/>
        </dgm:presLayoutVars>
      </dgm:prSet>
      <dgm:spPr/>
    </dgm:pt>
    <dgm:pt modelId="{23F879E7-71BF-4B02-A0B8-EED4C30A0308}" type="pres">
      <dgm:prSet presAssocID="{E961F14F-A492-48F3-881C-4F2869C64004}" presName="descendantText" presStyleLbl="alignAcc1" presStyleIdx="1" presStyleCnt="5" custScaleX="80060" custLinFactNeighborX="1462" custLinFactNeighborY="-16318">
        <dgm:presLayoutVars>
          <dgm:bulletEnabled val="1"/>
        </dgm:presLayoutVars>
      </dgm:prSet>
      <dgm:spPr/>
    </dgm:pt>
    <dgm:pt modelId="{E168DB4C-7148-4559-9236-A7E91402DE61}" type="pres">
      <dgm:prSet presAssocID="{B1D6E456-285D-4A07-AA5D-B488DF53ED33}" presName="sp" presStyleCnt="0"/>
      <dgm:spPr/>
    </dgm:pt>
    <dgm:pt modelId="{70479B04-C6BA-42F4-ACE6-5CDBF14BF055}" type="pres">
      <dgm:prSet presAssocID="{AED029C2-E9F4-4DFF-806A-D15C3D3EFF9F}" presName="composite" presStyleCnt="0"/>
      <dgm:spPr/>
    </dgm:pt>
    <dgm:pt modelId="{021D56C5-12A4-441F-A809-2F5F0CECBC60}" type="pres">
      <dgm:prSet presAssocID="{AED029C2-E9F4-4DFF-806A-D15C3D3EFF9F}" presName="parentText" presStyleLbl="alignNode1" presStyleIdx="2" presStyleCnt="5" custScaleX="285126">
        <dgm:presLayoutVars>
          <dgm:chMax val="1"/>
          <dgm:bulletEnabled val="1"/>
        </dgm:presLayoutVars>
      </dgm:prSet>
      <dgm:spPr/>
    </dgm:pt>
    <dgm:pt modelId="{C2DF298B-0CE5-4391-9F99-AFD81EA96651}" type="pres">
      <dgm:prSet presAssocID="{AED029C2-E9F4-4DFF-806A-D15C3D3EFF9F}" presName="descendantText" presStyleLbl="alignAcc1" presStyleIdx="2" presStyleCnt="5" custScaleX="74758" custLinFactNeighborX="-379" custLinFactNeighborY="-10393">
        <dgm:presLayoutVars>
          <dgm:bulletEnabled val="1"/>
        </dgm:presLayoutVars>
      </dgm:prSet>
      <dgm:spPr/>
    </dgm:pt>
    <dgm:pt modelId="{9C6993EA-329F-4427-82EF-832F8D5B533F}" type="pres">
      <dgm:prSet presAssocID="{05F57AE1-C543-4BD8-A41C-97D9ADDE206C}" presName="sp" presStyleCnt="0"/>
      <dgm:spPr/>
    </dgm:pt>
    <dgm:pt modelId="{D54A0A67-37C5-4C22-984E-606F0FC1CA67}" type="pres">
      <dgm:prSet presAssocID="{94191A50-7C67-479C-99D9-3C61F0C4CE6A}" presName="composite" presStyleCnt="0"/>
      <dgm:spPr/>
    </dgm:pt>
    <dgm:pt modelId="{1AED6DB8-2801-42FD-BEED-8A1D58E448E4}" type="pres">
      <dgm:prSet presAssocID="{94191A50-7C67-479C-99D9-3C61F0C4CE6A}" presName="parentText" presStyleLbl="alignNode1" presStyleIdx="3" presStyleCnt="5" custScaleX="285125">
        <dgm:presLayoutVars>
          <dgm:chMax val="1"/>
          <dgm:bulletEnabled val="1"/>
        </dgm:presLayoutVars>
      </dgm:prSet>
      <dgm:spPr/>
    </dgm:pt>
    <dgm:pt modelId="{279C4A06-86D1-4795-AE6B-822F8A79692B}" type="pres">
      <dgm:prSet presAssocID="{94191A50-7C67-479C-99D9-3C61F0C4CE6A}" presName="descendantText" presStyleLbl="alignAcc1" presStyleIdx="3" presStyleCnt="5" custScaleX="73445" custLinFactNeighborX="-1413" custLinFactNeighborY="-15953">
        <dgm:presLayoutVars>
          <dgm:bulletEnabled val="1"/>
        </dgm:presLayoutVars>
      </dgm:prSet>
      <dgm:spPr/>
    </dgm:pt>
    <dgm:pt modelId="{6761E6BF-C24E-4ECE-B246-173B03554F1A}" type="pres">
      <dgm:prSet presAssocID="{34551C83-CE9A-42A0-9839-A258EDFACCED}" presName="sp" presStyleCnt="0"/>
      <dgm:spPr/>
    </dgm:pt>
    <dgm:pt modelId="{B20319E2-D260-44C7-9328-A8BB7C17B7D1}" type="pres">
      <dgm:prSet presAssocID="{2ACA87C9-8629-4AD0-ADB3-567481D2FEDC}" presName="composite" presStyleCnt="0"/>
      <dgm:spPr/>
    </dgm:pt>
    <dgm:pt modelId="{4A009859-DB47-4147-80DA-A3B5E1C2F935}" type="pres">
      <dgm:prSet presAssocID="{2ACA87C9-8629-4AD0-ADB3-567481D2FEDC}" presName="parentText" presStyleLbl="alignNode1" presStyleIdx="4" presStyleCnt="5" custScaleX="282427">
        <dgm:presLayoutVars>
          <dgm:chMax val="1"/>
          <dgm:bulletEnabled val="1"/>
        </dgm:presLayoutVars>
      </dgm:prSet>
      <dgm:spPr/>
    </dgm:pt>
    <dgm:pt modelId="{EEF003A1-5A77-4649-8C09-9F9FDE0A7741}" type="pres">
      <dgm:prSet presAssocID="{2ACA87C9-8629-4AD0-ADB3-567481D2FEDC}" presName="descendantText" presStyleLbl="alignAcc1" presStyleIdx="4" presStyleCnt="5" custScaleX="69724" custLinFactNeighborX="-1608" custLinFactNeighborY="-9458">
        <dgm:presLayoutVars>
          <dgm:bulletEnabled val="1"/>
        </dgm:presLayoutVars>
      </dgm:prSet>
      <dgm:spPr/>
    </dgm:pt>
  </dgm:ptLst>
  <dgm:cxnLst>
    <dgm:cxn modelId="{86A70101-4CFF-41B4-B7D3-1DFC0FC9709B}" type="presOf" srcId="{94191A50-7C67-479C-99D9-3C61F0C4CE6A}" destId="{1AED6DB8-2801-42FD-BEED-8A1D58E448E4}" srcOrd="0" destOrd="0" presId="urn:microsoft.com/office/officeart/2005/8/layout/chevron2"/>
    <dgm:cxn modelId="{1A6C0505-250C-4579-A729-E77AFA459BF2}" type="presOf" srcId="{88CA50FA-C7FE-4616-A5E5-AD005E70B773}" destId="{C2DF298B-0CE5-4391-9F99-AFD81EA96651}" srcOrd="0" destOrd="1" presId="urn:microsoft.com/office/officeart/2005/8/layout/chevron2"/>
    <dgm:cxn modelId="{32988D0B-109A-41B9-AE83-78AC9264B345}" type="presOf" srcId="{BA718D22-8423-4465-BC4A-586A365C05BD}" destId="{EEF003A1-5A77-4649-8C09-9F9FDE0A7741}" srcOrd="0" destOrd="0" presId="urn:microsoft.com/office/officeart/2005/8/layout/chevron2"/>
    <dgm:cxn modelId="{E35FF612-CB68-4A44-A35C-708F893FF768}" type="presOf" srcId="{AED029C2-E9F4-4DFF-806A-D15C3D3EFF9F}" destId="{021D56C5-12A4-441F-A809-2F5F0CECBC60}" srcOrd="0" destOrd="0" presId="urn:microsoft.com/office/officeart/2005/8/layout/chevron2"/>
    <dgm:cxn modelId="{152BCF2E-390B-46B8-B9A5-3F6DD5A50AF8}" type="presOf" srcId="{2ACA87C9-8629-4AD0-ADB3-567481D2FEDC}" destId="{4A009859-DB47-4147-80DA-A3B5E1C2F935}" srcOrd="0" destOrd="0" presId="urn:microsoft.com/office/officeart/2005/8/layout/chevron2"/>
    <dgm:cxn modelId="{FDA1F835-1961-4CFC-80B2-0E3EE1D5489D}" srcId="{AED029C2-E9F4-4DFF-806A-D15C3D3EFF9F}" destId="{88CA50FA-C7FE-4616-A5E5-AD005E70B773}" srcOrd="1" destOrd="0" parTransId="{4B613092-B8A8-47CE-82A5-3318B7E944D3}" sibTransId="{7EAD8B01-39B3-4C7F-A151-03363AD9CBE6}"/>
    <dgm:cxn modelId="{748E9B4C-ED5A-415C-9323-E6C32C4D3212}" srcId="{2ACA87C9-8629-4AD0-ADB3-567481D2FEDC}" destId="{BA718D22-8423-4465-BC4A-586A365C05BD}" srcOrd="0" destOrd="0" parTransId="{2B75C56D-B716-4753-8251-A8D59C5D9E03}" sibTransId="{B89B87F7-A658-48CF-BABE-E3401DA7152B}"/>
    <dgm:cxn modelId="{156B6D4F-8D92-4938-9388-0B2BE262A9FA}" srcId="{26EEF3AE-9F34-43F8-B455-6E1DA6DB9C84}" destId="{D1C1B9F6-24B4-45DD-9791-91D1DBE9932F}" srcOrd="0" destOrd="0" parTransId="{01D6E8E5-BE76-4E58-8060-0E0EAB81668B}" sibTransId="{6FE4974E-E259-4756-B9E3-1ECF11660FED}"/>
    <dgm:cxn modelId="{A5C3A870-48EB-4FEB-8708-520410B8C970}" srcId="{D1DA500A-1A89-47F0-8038-35A986D89B70}" destId="{AED029C2-E9F4-4DFF-806A-D15C3D3EFF9F}" srcOrd="2" destOrd="0" parTransId="{32E14D21-A69D-4C97-9DD1-6EBDBDE906E9}" sibTransId="{05F57AE1-C543-4BD8-A41C-97D9ADDE206C}"/>
    <dgm:cxn modelId="{32DE3551-36E4-4C24-9FF0-E8B5145E8D12}" srcId="{D1DA500A-1A89-47F0-8038-35A986D89B70}" destId="{2ACA87C9-8629-4AD0-ADB3-567481D2FEDC}" srcOrd="4" destOrd="0" parTransId="{BB0FF380-84C2-4C7E-A749-ED0E173E3028}" sibTransId="{6AAB17EC-6BC0-4D54-BC53-63F854443725}"/>
    <dgm:cxn modelId="{319D6153-EEBE-43F8-806C-7BA80AB445CC}" srcId="{94191A50-7C67-479C-99D9-3C61F0C4CE6A}" destId="{0D5F5669-8E05-4553-8F93-20C245E7F4D6}" srcOrd="1" destOrd="0" parTransId="{FFE92286-7307-4B1E-B0ED-263F472C3C79}" sibTransId="{4B3ABB1F-0837-4A82-BCCA-91FE19436444}"/>
    <dgm:cxn modelId="{6E4B9B7F-12B4-4B16-852E-AC9A80F61E96}" type="presOf" srcId="{53118F72-F04F-4F1D-B529-04732687F499}" destId="{279C4A06-86D1-4795-AE6B-822F8A79692B}" srcOrd="0" destOrd="0" presId="urn:microsoft.com/office/officeart/2005/8/layout/chevron2"/>
    <dgm:cxn modelId="{6D02CA7F-C5F0-4E60-91B0-28B2A0256519}" type="presOf" srcId="{E961F14F-A492-48F3-881C-4F2869C64004}" destId="{FD858A85-5E32-4834-ADBF-D8B51D298BED}" srcOrd="0" destOrd="0" presId="urn:microsoft.com/office/officeart/2005/8/layout/chevron2"/>
    <dgm:cxn modelId="{D264BE81-0D3D-4B1D-8873-EE81D5303BC1}" srcId="{D1DA500A-1A89-47F0-8038-35A986D89B70}" destId="{26EEF3AE-9F34-43F8-B455-6E1DA6DB9C84}" srcOrd="0" destOrd="0" parTransId="{FB7C944D-7D21-46CA-8E0B-C291BCFAED99}" sibTransId="{122158CB-E251-45B8-BE8B-AB7DD14CBF1C}"/>
    <dgm:cxn modelId="{A5758A83-B437-4D74-968D-880946E3A697}" srcId="{E961F14F-A492-48F3-881C-4F2869C64004}" destId="{C190F447-B3BA-4B1A-B21C-A134F15616DA}" srcOrd="0" destOrd="0" parTransId="{FCF52E5D-B098-4CD7-9455-420727C36C6A}" sibTransId="{2D2CBCBE-3136-4325-974D-62500A3DEA51}"/>
    <dgm:cxn modelId="{6606ED83-015A-4DD4-B4D4-2A1B2E526E80}" type="presOf" srcId="{26EEF3AE-9F34-43F8-B455-6E1DA6DB9C84}" destId="{4FD49C7F-7501-4055-BF1D-1682B11C620E}" srcOrd="0" destOrd="0" presId="urn:microsoft.com/office/officeart/2005/8/layout/chevron2"/>
    <dgm:cxn modelId="{F403C48B-D6D9-48CF-A1AE-4E52B3D059C1}" type="presOf" srcId="{B52A6662-4CC4-4D39-9187-8A81CCC2EC82}" destId="{513DC004-6336-4DEB-BD88-A81F1DA911F6}" srcOrd="0" destOrd="1" presId="urn:microsoft.com/office/officeart/2005/8/layout/chevron2"/>
    <dgm:cxn modelId="{29B8CC9D-53FC-4708-BCF8-F22FE6900BF1}" type="presOf" srcId="{D1C1B9F6-24B4-45DD-9791-91D1DBE9932F}" destId="{513DC004-6336-4DEB-BD88-A81F1DA911F6}" srcOrd="0" destOrd="0" presId="urn:microsoft.com/office/officeart/2005/8/layout/chevron2"/>
    <dgm:cxn modelId="{12331FA0-4919-4E75-881F-9819D30660AB}" srcId="{D1DA500A-1A89-47F0-8038-35A986D89B70}" destId="{E961F14F-A492-48F3-881C-4F2869C64004}" srcOrd="1" destOrd="0" parTransId="{6ABC8502-5000-45E1-B3F1-5A63DC7E10F6}" sibTransId="{B1D6E456-285D-4A07-AA5D-B488DF53ED33}"/>
    <dgm:cxn modelId="{16B61DA6-0B52-41E6-B0AF-A5FD37A1E04B}" srcId="{2ACA87C9-8629-4AD0-ADB3-567481D2FEDC}" destId="{B228EA67-A2FE-4E37-9AB3-53CAE2B6C606}" srcOrd="1" destOrd="0" parTransId="{F8FF8FD5-5F9A-463E-927E-F9CCECF05AAE}" sibTransId="{EC37F572-7D0F-4DE2-A789-2C805655DEED}"/>
    <dgm:cxn modelId="{7D7A2FB1-0C76-491E-AB21-7A0175FE113B}" type="presOf" srcId="{CE88432D-4398-4E04-AFA6-8431B8F54114}" destId="{C2DF298B-0CE5-4391-9F99-AFD81EA96651}" srcOrd="0" destOrd="0" presId="urn:microsoft.com/office/officeart/2005/8/layout/chevron2"/>
    <dgm:cxn modelId="{66F048B1-E9B2-4629-85B0-AEAC5B013285}" type="presOf" srcId="{0D5F5669-8E05-4553-8F93-20C245E7F4D6}" destId="{279C4A06-86D1-4795-AE6B-822F8A79692B}" srcOrd="0" destOrd="1" presId="urn:microsoft.com/office/officeart/2005/8/layout/chevron2"/>
    <dgm:cxn modelId="{40478CB7-A330-453A-ABFF-5C79766AAAC0}" srcId="{D1DA500A-1A89-47F0-8038-35A986D89B70}" destId="{94191A50-7C67-479C-99D9-3C61F0C4CE6A}" srcOrd="3" destOrd="0" parTransId="{EBCA4CBC-A6B9-4435-8E66-EC3F216AACF7}" sibTransId="{34551C83-CE9A-42A0-9839-A258EDFACCED}"/>
    <dgm:cxn modelId="{7BFBFDB7-E0DA-4CCF-A2AF-6E67D6EBD2DD}" srcId="{94191A50-7C67-479C-99D9-3C61F0C4CE6A}" destId="{53118F72-F04F-4F1D-B529-04732687F499}" srcOrd="0" destOrd="0" parTransId="{06C3ADDC-1A51-4DB4-8DBA-6132B638EDF4}" sibTransId="{5481BE3F-E638-4E69-A0EF-D74831A36A77}"/>
    <dgm:cxn modelId="{8D0C5BD9-3CC8-4DED-9C4E-8849C585999D}" type="presOf" srcId="{994F43BF-1A72-467D-ADA7-24C174B450D0}" destId="{23F879E7-71BF-4B02-A0B8-EED4C30A0308}" srcOrd="0" destOrd="1" presId="urn:microsoft.com/office/officeart/2005/8/layout/chevron2"/>
    <dgm:cxn modelId="{C6430FDA-8514-48C3-A619-9F6E9DAE6D58}" srcId="{AED029C2-E9F4-4DFF-806A-D15C3D3EFF9F}" destId="{CE88432D-4398-4E04-AFA6-8431B8F54114}" srcOrd="0" destOrd="0" parTransId="{3943FCBD-993D-466E-B981-D914251240B0}" sibTransId="{AF1CCD07-4772-4109-B6DE-986C2E2D26EC}"/>
    <dgm:cxn modelId="{9A037AE1-77EC-4B1E-8121-59CEF297FFED}" type="presOf" srcId="{B228EA67-A2FE-4E37-9AB3-53CAE2B6C606}" destId="{EEF003A1-5A77-4649-8C09-9F9FDE0A7741}" srcOrd="0" destOrd="1" presId="urn:microsoft.com/office/officeart/2005/8/layout/chevron2"/>
    <dgm:cxn modelId="{0949BCEF-3E77-46AF-A82E-116C4D8486F0}" type="presOf" srcId="{C190F447-B3BA-4B1A-B21C-A134F15616DA}" destId="{23F879E7-71BF-4B02-A0B8-EED4C30A0308}" srcOrd="0" destOrd="0" presId="urn:microsoft.com/office/officeart/2005/8/layout/chevron2"/>
    <dgm:cxn modelId="{39577CF6-8AC4-4501-8062-540BF50800C1}" type="presOf" srcId="{D1DA500A-1A89-47F0-8038-35A986D89B70}" destId="{E59D26F0-D538-48F2-BA62-4FA058EE2815}" srcOrd="0" destOrd="0" presId="urn:microsoft.com/office/officeart/2005/8/layout/chevron2"/>
    <dgm:cxn modelId="{781727F9-BF63-456F-8BD5-4BDF31D24566}" srcId="{E961F14F-A492-48F3-881C-4F2869C64004}" destId="{994F43BF-1A72-467D-ADA7-24C174B450D0}" srcOrd="1" destOrd="0" parTransId="{234457F2-69D8-412F-BBF6-94C8C7D79CF4}" sibTransId="{D988CA67-25F9-454F-86EA-20C3585C8D3C}"/>
    <dgm:cxn modelId="{F395BBFF-7490-4E1C-910B-58B2B2601A8A}" srcId="{26EEF3AE-9F34-43F8-B455-6E1DA6DB9C84}" destId="{B52A6662-4CC4-4D39-9187-8A81CCC2EC82}" srcOrd="1" destOrd="0" parTransId="{235B97C1-7EBF-4868-B0B9-DCF6A31C24F3}" sibTransId="{A9EE870B-2A38-4491-A40F-8D3CE0BC5B2F}"/>
    <dgm:cxn modelId="{5D5524BD-088D-40FC-92A8-FB59EC482A8C}" type="presParOf" srcId="{E59D26F0-D538-48F2-BA62-4FA058EE2815}" destId="{E8F324D7-942E-44F4-9793-7A962FC3B17A}" srcOrd="0" destOrd="0" presId="urn:microsoft.com/office/officeart/2005/8/layout/chevron2"/>
    <dgm:cxn modelId="{76E8D5FD-4C69-4F90-AA8D-F9D15A7344DD}" type="presParOf" srcId="{E8F324D7-942E-44F4-9793-7A962FC3B17A}" destId="{4FD49C7F-7501-4055-BF1D-1682B11C620E}" srcOrd="0" destOrd="0" presId="urn:microsoft.com/office/officeart/2005/8/layout/chevron2"/>
    <dgm:cxn modelId="{411D8A44-1BE9-4FD2-8DA0-F35F13448B0B}" type="presParOf" srcId="{E8F324D7-942E-44F4-9793-7A962FC3B17A}" destId="{513DC004-6336-4DEB-BD88-A81F1DA911F6}" srcOrd="1" destOrd="0" presId="urn:microsoft.com/office/officeart/2005/8/layout/chevron2"/>
    <dgm:cxn modelId="{35FF2465-15FE-475B-BC9B-DD72E89F2FC8}" type="presParOf" srcId="{E59D26F0-D538-48F2-BA62-4FA058EE2815}" destId="{12961D1C-3A9F-4F5E-928C-1C5470644BB1}" srcOrd="1" destOrd="0" presId="urn:microsoft.com/office/officeart/2005/8/layout/chevron2"/>
    <dgm:cxn modelId="{AAAED07A-7DE1-4E7C-B058-0B2803BFC44A}" type="presParOf" srcId="{E59D26F0-D538-48F2-BA62-4FA058EE2815}" destId="{9E85D6BD-0566-4CBB-8955-1E886C4BA705}" srcOrd="2" destOrd="0" presId="urn:microsoft.com/office/officeart/2005/8/layout/chevron2"/>
    <dgm:cxn modelId="{F4513657-8FC9-486B-9989-CB9495D81227}" type="presParOf" srcId="{9E85D6BD-0566-4CBB-8955-1E886C4BA705}" destId="{FD858A85-5E32-4834-ADBF-D8B51D298BED}" srcOrd="0" destOrd="0" presId="urn:microsoft.com/office/officeart/2005/8/layout/chevron2"/>
    <dgm:cxn modelId="{CA9E0857-DEEE-484D-938F-68E2B49444DA}" type="presParOf" srcId="{9E85D6BD-0566-4CBB-8955-1E886C4BA705}" destId="{23F879E7-71BF-4B02-A0B8-EED4C30A0308}" srcOrd="1" destOrd="0" presId="urn:microsoft.com/office/officeart/2005/8/layout/chevron2"/>
    <dgm:cxn modelId="{D03D3B37-11BE-4103-8703-3B0F59FA0FC5}" type="presParOf" srcId="{E59D26F0-D538-48F2-BA62-4FA058EE2815}" destId="{E168DB4C-7148-4559-9236-A7E91402DE61}" srcOrd="3" destOrd="0" presId="urn:microsoft.com/office/officeart/2005/8/layout/chevron2"/>
    <dgm:cxn modelId="{87DFBE14-C630-4559-A7C3-F802DB8F85E0}" type="presParOf" srcId="{E59D26F0-D538-48F2-BA62-4FA058EE2815}" destId="{70479B04-C6BA-42F4-ACE6-5CDBF14BF055}" srcOrd="4" destOrd="0" presId="urn:microsoft.com/office/officeart/2005/8/layout/chevron2"/>
    <dgm:cxn modelId="{DFA3E9F6-F959-4EF1-A9E6-4F5C7E6ACC62}" type="presParOf" srcId="{70479B04-C6BA-42F4-ACE6-5CDBF14BF055}" destId="{021D56C5-12A4-441F-A809-2F5F0CECBC60}" srcOrd="0" destOrd="0" presId="urn:microsoft.com/office/officeart/2005/8/layout/chevron2"/>
    <dgm:cxn modelId="{5734D298-E4DA-4087-9A46-7D44374BD653}" type="presParOf" srcId="{70479B04-C6BA-42F4-ACE6-5CDBF14BF055}" destId="{C2DF298B-0CE5-4391-9F99-AFD81EA96651}" srcOrd="1" destOrd="0" presId="urn:microsoft.com/office/officeart/2005/8/layout/chevron2"/>
    <dgm:cxn modelId="{FACDE454-2035-4366-ACD4-DEE94EC0F605}" type="presParOf" srcId="{E59D26F0-D538-48F2-BA62-4FA058EE2815}" destId="{9C6993EA-329F-4427-82EF-832F8D5B533F}" srcOrd="5" destOrd="0" presId="urn:microsoft.com/office/officeart/2005/8/layout/chevron2"/>
    <dgm:cxn modelId="{2BBDAF60-CAA8-4AB5-BBAA-45F77BF563E4}" type="presParOf" srcId="{E59D26F0-D538-48F2-BA62-4FA058EE2815}" destId="{D54A0A67-37C5-4C22-984E-606F0FC1CA67}" srcOrd="6" destOrd="0" presId="urn:microsoft.com/office/officeart/2005/8/layout/chevron2"/>
    <dgm:cxn modelId="{B77277CC-B186-4279-B548-0EE5B37CEE0A}" type="presParOf" srcId="{D54A0A67-37C5-4C22-984E-606F0FC1CA67}" destId="{1AED6DB8-2801-42FD-BEED-8A1D58E448E4}" srcOrd="0" destOrd="0" presId="urn:microsoft.com/office/officeart/2005/8/layout/chevron2"/>
    <dgm:cxn modelId="{1E9F45BB-9A97-42BA-933C-9E397B5A251F}" type="presParOf" srcId="{D54A0A67-37C5-4C22-984E-606F0FC1CA67}" destId="{279C4A06-86D1-4795-AE6B-822F8A79692B}" srcOrd="1" destOrd="0" presId="urn:microsoft.com/office/officeart/2005/8/layout/chevron2"/>
    <dgm:cxn modelId="{E4244415-A4F1-4CAF-A96E-5598DA36BE38}" type="presParOf" srcId="{E59D26F0-D538-48F2-BA62-4FA058EE2815}" destId="{6761E6BF-C24E-4ECE-B246-173B03554F1A}" srcOrd="7" destOrd="0" presId="urn:microsoft.com/office/officeart/2005/8/layout/chevron2"/>
    <dgm:cxn modelId="{97B71613-18C1-4FB8-AA1C-A2F929BFD687}" type="presParOf" srcId="{E59D26F0-D538-48F2-BA62-4FA058EE2815}" destId="{B20319E2-D260-44C7-9328-A8BB7C17B7D1}" srcOrd="8" destOrd="0" presId="urn:microsoft.com/office/officeart/2005/8/layout/chevron2"/>
    <dgm:cxn modelId="{AC32A51A-B6EF-490F-9446-220EB5E0EF4E}" type="presParOf" srcId="{B20319E2-D260-44C7-9328-A8BB7C17B7D1}" destId="{4A009859-DB47-4147-80DA-A3B5E1C2F935}" srcOrd="0" destOrd="0" presId="urn:microsoft.com/office/officeart/2005/8/layout/chevron2"/>
    <dgm:cxn modelId="{ECBC8F7C-A946-423C-A4FA-9121D1BF2DAB}" type="presParOf" srcId="{B20319E2-D260-44C7-9328-A8BB7C17B7D1}" destId="{EEF003A1-5A77-4649-8C09-9F9FDE0A77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849B3F-14F5-4E2A-8802-1B3F9790531D}" type="doc">
      <dgm:prSet loTypeId="urn:microsoft.com/office/officeart/2005/8/layout/process2" loCatId="process" qsTypeId="urn:microsoft.com/office/officeart/2005/8/quickstyle/3d2" qsCatId="3D" csTypeId="urn:microsoft.com/office/officeart/2005/8/colors/accent3_2" csCatId="accent3" phldr="1"/>
      <dgm:spPr/>
    </dgm:pt>
    <dgm:pt modelId="{BEE50FF2-2E1D-4F3F-AE88-715A060CD133}">
      <dgm:prSet phldrT="[Text]" custT="1"/>
      <dgm:spPr>
        <a:solidFill>
          <a:srgbClr val="00A400"/>
        </a:solidFill>
      </dgm:spPr>
      <dgm:t>
        <a:bodyPr/>
        <a:lstStyle/>
        <a:p>
          <a:r>
            <a:rPr lang="pt-BR" sz="2400" b="1" i="1" dirty="0" err="1"/>
            <a:t>TRANS</a:t>
          </a:r>
          <a:r>
            <a:rPr lang="pt-BR" sz="2400" b="1" dirty="0" err="1"/>
            <a:t>gredir</a:t>
          </a:r>
          <a:r>
            <a:rPr lang="pt-BR" sz="2400" b="1" dirty="0"/>
            <a:t> fronteiras </a:t>
          </a:r>
          <a:r>
            <a:rPr lang="pt-BR" sz="2400" b="1" i="1" dirty="0"/>
            <a:t> </a:t>
          </a:r>
          <a:endParaRPr lang="pt-BR" sz="2400" b="1" dirty="0"/>
        </a:p>
      </dgm:t>
    </dgm:pt>
    <dgm:pt modelId="{A9EA92E9-A566-4A49-955D-10D4B91EFD98}" type="parTrans" cxnId="{76B71A43-5084-43FF-8E1B-4F9E768F64CD}">
      <dgm:prSet/>
      <dgm:spPr/>
      <dgm:t>
        <a:bodyPr/>
        <a:lstStyle/>
        <a:p>
          <a:endParaRPr lang="pt-BR"/>
        </a:p>
      </dgm:t>
    </dgm:pt>
    <dgm:pt modelId="{A9A46ECA-7963-4E99-8FC9-F5A0D5B75989}" type="sibTrans" cxnId="{76B71A43-5084-43FF-8E1B-4F9E768F64CD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B1E09D48-9C3A-4F86-AF26-11AD904A8061}">
      <dgm:prSet phldrT="[Text]" custT="1"/>
      <dgm:spPr>
        <a:solidFill>
          <a:srgbClr val="007600"/>
        </a:solidFill>
      </dgm:spPr>
      <dgm:t>
        <a:bodyPr/>
        <a:lstStyle/>
        <a:p>
          <a:r>
            <a:rPr lang="pt-BR" sz="2400" b="1" i="1" dirty="0" err="1"/>
            <a:t>TRANS</a:t>
          </a:r>
          <a:r>
            <a:rPr lang="pt-BR" sz="2400" b="1" dirty="0" err="1"/>
            <a:t>disciplinaridade</a:t>
          </a:r>
          <a:endParaRPr lang="pt-BR" sz="2400" b="1" dirty="0"/>
        </a:p>
      </dgm:t>
    </dgm:pt>
    <dgm:pt modelId="{0197F3CB-D660-4CB0-BFA6-8995B0EF319A}" type="parTrans" cxnId="{4DB60C6A-B4A2-448F-9645-AC4E2F4DBCD7}">
      <dgm:prSet/>
      <dgm:spPr/>
      <dgm:t>
        <a:bodyPr/>
        <a:lstStyle/>
        <a:p>
          <a:endParaRPr lang="pt-BR"/>
        </a:p>
      </dgm:t>
    </dgm:pt>
    <dgm:pt modelId="{7CEA248E-0393-4371-B9DE-6C402158FE1F}" type="sibTrans" cxnId="{4DB60C6A-B4A2-448F-9645-AC4E2F4DBCD7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32A0AB65-325B-4807-AB63-F4E0EF7E4DA7}">
      <dgm:prSet phldrT="[Text]" custT="1"/>
      <dgm:spPr>
        <a:solidFill>
          <a:srgbClr val="004C00"/>
        </a:solidFill>
      </dgm:spPr>
      <dgm:t>
        <a:bodyPr/>
        <a:lstStyle/>
        <a:p>
          <a:r>
            <a:rPr lang="pt-BR" sz="2400" b="1" i="1" dirty="0" err="1"/>
            <a:t>IN</a:t>
          </a:r>
          <a:r>
            <a:rPr lang="pt-BR" sz="2400" b="1" dirty="0" err="1"/>
            <a:t>disciplinaridade</a:t>
          </a:r>
          <a:endParaRPr lang="pt-BR" sz="2400" b="1" dirty="0"/>
        </a:p>
      </dgm:t>
    </dgm:pt>
    <dgm:pt modelId="{2A6EB8AC-A4B5-4B3A-9E19-C8D0E05212DF}" type="parTrans" cxnId="{207465EA-2A2F-483A-9877-C7A6438A65A6}">
      <dgm:prSet/>
      <dgm:spPr/>
      <dgm:t>
        <a:bodyPr/>
        <a:lstStyle/>
        <a:p>
          <a:endParaRPr lang="pt-BR"/>
        </a:p>
      </dgm:t>
    </dgm:pt>
    <dgm:pt modelId="{E386EA20-77B6-4380-BB17-FFF10ABB9A3D}" type="sibTrans" cxnId="{207465EA-2A2F-483A-9877-C7A6438A65A6}">
      <dgm:prSet/>
      <dgm:spPr/>
      <dgm:t>
        <a:bodyPr/>
        <a:lstStyle/>
        <a:p>
          <a:endParaRPr lang="pt-BR"/>
        </a:p>
      </dgm:t>
    </dgm:pt>
    <dgm:pt modelId="{5898EC06-3EB0-4960-A6A2-DABBC6252288}" type="pres">
      <dgm:prSet presAssocID="{64849B3F-14F5-4E2A-8802-1B3F9790531D}" presName="linearFlow" presStyleCnt="0">
        <dgm:presLayoutVars>
          <dgm:resizeHandles val="exact"/>
        </dgm:presLayoutVars>
      </dgm:prSet>
      <dgm:spPr/>
    </dgm:pt>
    <dgm:pt modelId="{0DE7CBB0-7DE4-4648-84D5-B14140E39609}" type="pres">
      <dgm:prSet presAssocID="{BEE50FF2-2E1D-4F3F-AE88-715A060CD133}" presName="node" presStyleLbl="node1" presStyleIdx="0" presStyleCnt="3" custScaleX="130063" custScaleY="110821">
        <dgm:presLayoutVars>
          <dgm:bulletEnabled val="1"/>
        </dgm:presLayoutVars>
      </dgm:prSet>
      <dgm:spPr/>
    </dgm:pt>
    <dgm:pt modelId="{A48F6C4F-D464-4727-A938-081D67966D37}" type="pres">
      <dgm:prSet presAssocID="{A9A46ECA-7963-4E99-8FC9-F5A0D5B75989}" presName="sibTrans" presStyleLbl="sibTrans2D1" presStyleIdx="0" presStyleCnt="2"/>
      <dgm:spPr/>
    </dgm:pt>
    <dgm:pt modelId="{5F1D40C2-7106-476A-9065-CB2D4433874D}" type="pres">
      <dgm:prSet presAssocID="{A9A46ECA-7963-4E99-8FC9-F5A0D5B75989}" presName="connectorText" presStyleLbl="sibTrans2D1" presStyleIdx="0" presStyleCnt="2"/>
      <dgm:spPr/>
    </dgm:pt>
    <dgm:pt modelId="{6867AB1D-1F74-42A2-9783-5B787EBBF367}" type="pres">
      <dgm:prSet presAssocID="{B1E09D48-9C3A-4F86-AF26-11AD904A8061}" presName="node" presStyleLbl="node1" presStyleIdx="1" presStyleCnt="3" custScaleX="128213">
        <dgm:presLayoutVars>
          <dgm:bulletEnabled val="1"/>
        </dgm:presLayoutVars>
      </dgm:prSet>
      <dgm:spPr/>
    </dgm:pt>
    <dgm:pt modelId="{BC683F67-0D41-4F68-9584-57B3030B82AC}" type="pres">
      <dgm:prSet presAssocID="{7CEA248E-0393-4371-B9DE-6C402158FE1F}" presName="sibTrans" presStyleLbl="sibTrans2D1" presStyleIdx="1" presStyleCnt="2"/>
      <dgm:spPr/>
    </dgm:pt>
    <dgm:pt modelId="{C71884C2-E159-4C7D-AC14-082B2BDABA71}" type="pres">
      <dgm:prSet presAssocID="{7CEA248E-0393-4371-B9DE-6C402158FE1F}" presName="connectorText" presStyleLbl="sibTrans2D1" presStyleIdx="1" presStyleCnt="2"/>
      <dgm:spPr/>
    </dgm:pt>
    <dgm:pt modelId="{AFB1E666-BEE4-4C74-922B-474BF04087F9}" type="pres">
      <dgm:prSet presAssocID="{32A0AB65-325B-4807-AB63-F4E0EF7E4DA7}" presName="node" presStyleLbl="node1" presStyleIdx="2" presStyleCnt="3" custScaleX="128213">
        <dgm:presLayoutVars>
          <dgm:bulletEnabled val="1"/>
        </dgm:presLayoutVars>
      </dgm:prSet>
      <dgm:spPr/>
    </dgm:pt>
  </dgm:ptLst>
  <dgm:cxnLst>
    <dgm:cxn modelId="{05448E2B-C02B-41A5-88C0-B8A972F5F231}" type="presOf" srcId="{A9A46ECA-7963-4E99-8FC9-F5A0D5B75989}" destId="{5F1D40C2-7106-476A-9065-CB2D4433874D}" srcOrd="1" destOrd="0" presId="urn:microsoft.com/office/officeart/2005/8/layout/process2"/>
    <dgm:cxn modelId="{5FC5DA33-A082-40BD-AF3E-D4BF299BE99A}" type="presOf" srcId="{7CEA248E-0393-4371-B9DE-6C402158FE1F}" destId="{BC683F67-0D41-4F68-9584-57B3030B82AC}" srcOrd="0" destOrd="0" presId="urn:microsoft.com/office/officeart/2005/8/layout/process2"/>
    <dgm:cxn modelId="{76B71A43-5084-43FF-8E1B-4F9E768F64CD}" srcId="{64849B3F-14F5-4E2A-8802-1B3F9790531D}" destId="{BEE50FF2-2E1D-4F3F-AE88-715A060CD133}" srcOrd="0" destOrd="0" parTransId="{A9EA92E9-A566-4A49-955D-10D4B91EFD98}" sibTransId="{A9A46ECA-7963-4E99-8FC9-F5A0D5B75989}"/>
    <dgm:cxn modelId="{81099265-65BF-4981-A69D-A3239CD65A25}" type="presOf" srcId="{64849B3F-14F5-4E2A-8802-1B3F9790531D}" destId="{5898EC06-3EB0-4960-A6A2-DABBC6252288}" srcOrd="0" destOrd="0" presId="urn:microsoft.com/office/officeart/2005/8/layout/process2"/>
    <dgm:cxn modelId="{3B1BF868-9E24-40AA-91AF-5D01F4217433}" type="presOf" srcId="{BEE50FF2-2E1D-4F3F-AE88-715A060CD133}" destId="{0DE7CBB0-7DE4-4648-84D5-B14140E39609}" srcOrd="0" destOrd="0" presId="urn:microsoft.com/office/officeart/2005/8/layout/process2"/>
    <dgm:cxn modelId="{4DB60C6A-B4A2-448F-9645-AC4E2F4DBCD7}" srcId="{64849B3F-14F5-4E2A-8802-1B3F9790531D}" destId="{B1E09D48-9C3A-4F86-AF26-11AD904A8061}" srcOrd="1" destOrd="0" parTransId="{0197F3CB-D660-4CB0-BFA6-8995B0EF319A}" sibTransId="{7CEA248E-0393-4371-B9DE-6C402158FE1F}"/>
    <dgm:cxn modelId="{421A8E51-1C0B-4ED7-B2B0-1F1100D97EE6}" type="presOf" srcId="{7CEA248E-0393-4371-B9DE-6C402158FE1F}" destId="{C71884C2-E159-4C7D-AC14-082B2BDABA71}" srcOrd="1" destOrd="0" presId="urn:microsoft.com/office/officeart/2005/8/layout/process2"/>
    <dgm:cxn modelId="{2415FC88-CAF7-455E-81BE-2E19A28C5EEA}" type="presOf" srcId="{32A0AB65-325B-4807-AB63-F4E0EF7E4DA7}" destId="{AFB1E666-BEE4-4C74-922B-474BF04087F9}" srcOrd="0" destOrd="0" presId="urn:microsoft.com/office/officeart/2005/8/layout/process2"/>
    <dgm:cxn modelId="{3C62F6B9-1ABE-401B-9327-20507F675198}" type="presOf" srcId="{B1E09D48-9C3A-4F86-AF26-11AD904A8061}" destId="{6867AB1D-1F74-42A2-9783-5B787EBBF367}" srcOrd="0" destOrd="0" presId="urn:microsoft.com/office/officeart/2005/8/layout/process2"/>
    <dgm:cxn modelId="{0850ECE2-AF74-406B-9447-2F23F17FEA29}" type="presOf" srcId="{A9A46ECA-7963-4E99-8FC9-F5A0D5B75989}" destId="{A48F6C4F-D464-4727-A938-081D67966D37}" srcOrd="0" destOrd="0" presId="urn:microsoft.com/office/officeart/2005/8/layout/process2"/>
    <dgm:cxn modelId="{207465EA-2A2F-483A-9877-C7A6438A65A6}" srcId="{64849B3F-14F5-4E2A-8802-1B3F9790531D}" destId="{32A0AB65-325B-4807-AB63-F4E0EF7E4DA7}" srcOrd="2" destOrd="0" parTransId="{2A6EB8AC-A4B5-4B3A-9E19-C8D0E05212DF}" sibTransId="{E386EA20-77B6-4380-BB17-FFF10ABB9A3D}"/>
    <dgm:cxn modelId="{0F3238BF-97A8-4438-B00F-985C7408CE54}" type="presParOf" srcId="{5898EC06-3EB0-4960-A6A2-DABBC6252288}" destId="{0DE7CBB0-7DE4-4648-84D5-B14140E39609}" srcOrd="0" destOrd="0" presId="urn:microsoft.com/office/officeart/2005/8/layout/process2"/>
    <dgm:cxn modelId="{5AF978F6-D2F5-4D22-B4DD-CB4AC0F51849}" type="presParOf" srcId="{5898EC06-3EB0-4960-A6A2-DABBC6252288}" destId="{A48F6C4F-D464-4727-A938-081D67966D37}" srcOrd="1" destOrd="0" presId="urn:microsoft.com/office/officeart/2005/8/layout/process2"/>
    <dgm:cxn modelId="{04848C81-50B4-4537-9CB4-FA6273D08BB5}" type="presParOf" srcId="{A48F6C4F-D464-4727-A938-081D67966D37}" destId="{5F1D40C2-7106-476A-9065-CB2D4433874D}" srcOrd="0" destOrd="0" presId="urn:microsoft.com/office/officeart/2005/8/layout/process2"/>
    <dgm:cxn modelId="{C938A7BA-AF0E-4BCB-91D3-3808A02A6FA9}" type="presParOf" srcId="{5898EC06-3EB0-4960-A6A2-DABBC6252288}" destId="{6867AB1D-1F74-42A2-9783-5B787EBBF367}" srcOrd="2" destOrd="0" presId="urn:microsoft.com/office/officeart/2005/8/layout/process2"/>
    <dgm:cxn modelId="{2FB720AD-75A7-4646-A829-39896DFCC6DA}" type="presParOf" srcId="{5898EC06-3EB0-4960-A6A2-DABBC6252288}" destId="{BC683F67-0D41-4F68-9584-57B3030B82AC}" srcOrd="3" destOrd="0" presId="urn:microsoft.com/office/officeart/2005/8/layout/process2"/>
    <dgm:cxn modelId="{6F36A801-233C-4A37-AF11-B83CD4561586}" type="presParOf" srcId="{BC683F67-0D41-4F68-9584-57B3030B82AC}" destId="{C71884C2-E159-4C7D-AC14-082B2BDABA71}" srcOrd="0" destOrd="0" presId="urn:microsoft.com/office/officeart/2005/8/layout/process2"/>
    <dgm:cxn modelId="{B38D235E-E70D-4A5D-BE9E-4AEB410AFFC6}" type="presParOf" srcId="{5898EC06-3EB0-4960-A6A2-DABBC6252288}" destId="{AFB1E666-BEE4-4C74-922B-474BF04087F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849B3F-14F5-4E2A-8802-1B3F9790531D}" type="doc">
      <dgm:prSet loTypeId="urn:microsoft.com/office/officeart/2005/8/layout/process2" loCatId="process" qsTypeId="urn:microsoft.com/office/officeart/2005/8/quickstyle/3d2" qsCatId="3D" csTypeId="urn:microsoft.com/office/officeart/2005/8/colors/accent3_2" csCatId="accent3" phldr="1"/>
      <dgm:spPr/>
    </dgm:pt>
    <dgm:pt modelId="{BEE50FF2-2E1D-4F3F-AE88-715A060CD133}">
      <dgm:prSet phldrT="[Text]" custT="1"/>
      <dgm:spPr>
        <a:solidFill>
          <a:srgbClr val="00A400"/>
        </a:solidFill>
      </dgm:spPr>
      <dgm:t>
        <a:bodyPr/>
        <a:lstStyle/>
        <a:p>
          <a:r>
            <a:rPr lang="pt-BR" sz="2400" b="1" i="1" dirty="0" err="1"/>
            <a:t>TRANS</a:t>
          </a:r>
          <a:r>
            <a:rPr lang="pt-BR" sz="2400" b="1" dirty="0" err="1"/>
            <a:t>gredir</a:t>
          </a:r>
          <a:r>
            <a:rPr lang="pt-BR" sz="2400" b="1" dirty="0"/>
            <a:t> fronteiras </a:t>
          </a:r>
          <a:r>
            <a:rPr lang="pt-BR" sz="2400" b="1" i="1" dirty="0"/>
            <a:t> </a:t>
          </a:r>
          <a:endParaRPr lang="pt-BR" sz="2400" b="1" dirty="0"/>
        </a:p>
      </dgm:t>
    </dgm:pt>
    <dgm:pt modelId="{A9EA92E9-A566-4A49-955D-10D4B91EFD98}" type="parTrans" cxnId="{76B71A43-5084-43FF-8E1B-4F9E768F64CD}">
      <dgm:prSet/>
      <dgm:spPr/>
      <dgm:t>
        <a:bodyPr/>
        <a:lstStyle/>
        <a:p>
          <a:endParaRPr lang="pt-BR"/>
        </a:p>
      </dgm:t>
    </dgm:pt>
    <dgm:pt modelId="{A9A46ECA-7963-4E99-8FC9-F5A0D5B75989}" type="sibTrans" cxnId="{76B71A43-5084-43FF-8E1B-4F9E768F64CD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B1E09D48-9C3A-4F86-AF26-11AD904A8061}">
      <dgm:prSet phldrT="[Text]" custT="1"/>
      <dgm:spPr>
        <a:solidFill>
          <a:srgbClr val="007600"/>
        </a:solidFill>
      </dgm:spPr>
      <dgm:t>
        <a:bodyPr/>
        <a:lstStyle/>
        <a:p>
          <a:r>
            <a:rPr lang="pt-BR" sz="2400" b="1" i="1" dirty="0" err="1"/>
            <a:t>TRANS</a:t>
          </a:r>
          <a:r>
            <a:rPr lang="pt-BR" sz="2400" b="1" dirty="0" err="1"/>
            <a:t>disciplinaridade</a:t>
          </a:r>
          <a:endParaRPr lang="pt-BR" sz="2400" b="1" dirty="0"/>
        </a:p>
      </dgm:t>
    </dgm:pt>
    <dgm:pt modelId="{0197F3CB-D660-4CB0-BFA6-8995B0EF319A}" type="parTrans" cxnId="{4DB60C6A-B4A2-448F-9645-AC4E2F4DBCD7}">
      <dgm:prSet/>
      <dgm:spPr/>
      <dgm:t>
        <a:bodyPr/>
        <a:lstStyle/>
        <a:p>
          <a:endParaRPr lang="pt-BR"/>
        </a:p>
      </dgm:t>
    </dgm:pt>
    <dgm:pt modelId="{7CEA248E-0393-4371-B9DE-6C402158FE1F}" type="sibTrans" cxnId="{4DB60C6A-B4A2-448F-9645-AC4E2F4DBCD7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32A0AB65-325B-4807-AB63-F4E0EF7E4DA7}">
      <dgm:prSet phldrT="[Text]" custT="1"/>
      <dgm:spPr>
        <a:solidFill>
          <a:srgbClr val="004C00"/>
        </a:solidFill>
      </dgm:spPr>
      <dgm:t>
        <a:bodyPr/>
        <a:lstStyle/>
        <a:p>
          <a:r>
            <a:rPr lang="pt-BR" sz="2400" b="1" i="1" dirty="0" err="1"/>
            <a:t>IN</a:t>
          </a:r>
          <a:r>
            <a:rPr lang="pt-BR" sz="2400" b="1" dirty="0" err="1"/>
            <a:t>disciplinaridade</a:t>
          </a:r>
          <a:endParaRPr lang="pt-BR" sz="2400" b="1" dirty="0"/>
        </a:p>
      </dgm:t>
    </dgm:pt>
    <dgm:pt modelId="{E386EA20-77B6-4380-BB17-FFF10ABB9A3D}" type="sibTrans" cxnId="{207465EA-2A2F-483A-9877-C7A6438A65A6}">
      <dgm:prSet/>
      <dgm:spPr/>
      <dgm:t>
        <a:bodyPr/>
        <a:lstStyle/>
        <a:p>
          <a:endParaRPr lang="pt-BR"/>
        </a:p>
      </dgm:t>
    </dgm:pt>
    <dgm:pt modelId="{2A6EB8AC-A4B5-4B3A-9E19-C8D0E05212DF}" type="parTrans" cxnId="{207465EA-2A2F-483A-9877-C7A6438A65A6}">
      <dgm:prSet/>
      <dgm:spPr/>
      <dgm:t>
        <a:bodyPr/>
        <a:lstStyle/>
        <a:p>
          <a:endParaRPr lang="pt-BR"/>
        </a:p>
      </dgm:t>
    </dgm:pt>
    <dgm:pt modelId="{5898EC06-3EB0-4960-A6A2-DABBC6252288}" type="pres">
      <dgm:prSet presAssocID="{64849B3F-14F5-4E2A-8802-1B3F9790531D}" presName="linearFlow" presStyleCnt="0">
        <dgm:presLayoutVars>
          <dgm:resizeHandles val="exact"/>
        </dgm:presLayoutVars>
      </dgm:prSet>
      <dgm:spPr/>
    </dgm:pt>
    <dgm:pt modelId="{0DE7CBB0-7DE4-4648-84D5-B14140E39609}" type="pres">
      <dgm:prSet presAssocID="{BEE50FF2-2E1D-4F3F-AE88-715A060CD133}" presName="node" presStyleLbl="node1" presStyleIdx="0" presStyleCnt="3" custScaleX="128213">
        <dgm:presLayoutVars>
          <dgm:bulletEnabled val="1"/>
        </dgm:presLayoutVars>
      </dgm:prSet>
      <dgm:spPr/>
    </dgm:pt>
    <dgm:pt modelId="{A48F6C4F-D464-4727-A938-081D67966D37}" type="pres">
      <dgm:prSet presAssocID="{A9A46ECA-7963-4E99-8FC9-F5A0D5B75989}" presName="sibTrans" presStyleLbl="sibTrans2D1" presStyleIdx="0" presStyleCnt="2"/>
      <dgm:spPr/>
    </dgm:pt>
    <dgm:pt modelId="{5F1D40C2-7106-476A-9065-CB2D4433874D}" type="pres">
      <dgm:prSet presAssocID="{A9A46ECA-7963-4E99-8FC9-F5A0D5B75989}" presName="connectorText" presStyleLbl="sibTrans2D1" presStyleIdx="0" presStyleCnt="2"/>
      <dgm:spPr/>
    </dgm:pt>
    <dgm:pt modelId="{6867AB1D-1F74-42A2-9783-5B787EBBF367}" type="pres">
      <dgm:prSet presAssocID="{B1E09D48-9C3A-4F86-AF26-11AD904A8061}" presName="node" presStyleLbl="node1" presStyleIdx="1" presStyleCnt="3" custScaleX="128213">
        <dgm:presLayoutVars>
          <dgm:bulletEnabled val="1"/>
        </dgm:presLayoutVars>
      </dgm:prSet>
      <dgm:spPr/>
    </dgm:pt>
    <dgm:pt modelId="{BC683F67-0D41-4F68-9584-57B3030B82AC}" type="pres">
      <dgm:prSet presAssocID="{7CEA248E-0393-4371-B9DE-6C402158FE1F}" presName="sibTrans" presStyleLbl="sibTrans2D1" presStyleIdx="1" presStyleCnt="2"/>
      <dgm:spPr/>
    </dgm:pt>
    <dgm:pt modelId="{C71884C2-E159-4C7D-AC14-082B2BDABA71}" type="pres">
      <dgm:prSet presAssocID="{7CEA248E-0393-4371-B9DE-6C402158FE1F}" presName="connectorText" presStyleLbl="sibTrans2D1" presStyleIdx="1" presStyleCnt="2"/>
      <dgm:spPr/>
    </dgm:pt>
    <dgm:pt modelId="{AFB1E666-BEE4-4C74-922B-474BF04087F9}" type="pres">
      <dgm:prSet presAssocID="{32A0AB65-325B-4807-AB63-F4E0EF7E4DA7}" presName="node" presStyleLbl="node1" presStyleIdx="2" presStyleCnt="3" custScaleX="128213">
        <dgm:presLayoutVars>
          <dgm:bulletEnabled val="1"/>
        </dgm:presLayoutVars>
      </dgm:prSet>
      <dgm:spPr/>
    </dgm:pt>
  </dgm:ptLst>
  <dgm:cxnLst>
    <dgm:cxn modelId="{8B2CD51E-046E-446E-98EC-547AC00717D7}" type="presOf" srcId="{A9A46ECA-7963-4E99-8FC9-F5A0D5B75989}" destId="{A48F6C4F-D464-4727-A938-081D67966D37}" srcOrd="0" destOrd="0" presId="urn:microsoft.com/office/officeart/2005/8/layout/process2"/>
    <dgm:cxn modelId="{4F3A0033-2877-4837-B271-62EFD8E26975}" type="presOf" srcId="{B1E09D48-9C3A-4F86-AF26-11AD904A8061}" destId="{6867AB1D-1F74-42A2-9783-5B787EBBF367}" srcOrd="0" destOrd="0" presId="urn:microsoft.com/office/officeart/2005/8/layout/process2"/>
    <dgm:cxn modelId="{AF6C245E-56D1-4DE9-BDF5-6D05ABB43ABE}" type="presOf" srcId="{7CEA248E-0393-4371-B9DE-6C402158FE1F}" destId="{C71884C2-E159-4C7D-AC14-082B2BDABA71}" srcOrd="1" destOrd="0" presId="urn:microsoft.com/office/officeart/2005/8/layout/process2"/>
    <dgm:cxn modelId="{76B71A43-5084-43FF-8E1B-4F9E768F64CD}" srcId="{64849B3F-14F5-4E2A-8802-1B3F9790531D}" destId="{BEE50FF2-2E1D-4F3F-AE88-715A060CD133}" srcOrd="0" destOrd="0" parTransId="{A9EA92E9-A566-4A49-955D-10D4B91EFD98}" sibTransId="{A9A46ECA-7963-4E99-8FC9-F5A0D5B75989}"/>
    <dgm:cxn modelId="{4DB60C6A-B4A2-448F-9645-AC4E2F4DBCD7}" srcId="{64849B3F-14F5-4E2A-8802-1B3F9790531D}" destId="{B1E09D48-9C3A-4F86-AF26-11AD904A8061}" srcOrd="1" destOrd="0" parTransId="{0197F3CB-D660-4CB0-BFA6-8995B0EF319A}" sibTransId="{7CEA248E-0393-4371-B9DE-6C402158FE1F}"/>
    <dgm:cxn modelId="{612AA54F-E1FD-4579-92D1-5D2CFCFAE777}" type="presOf" srcId="{BEE50FF2-2E1D-4F3F-AE88-715A060CD133}" destId="{0DE7CBB0-7DE4-4648-84D5-B14140E39609}" srcOrd="0" destOrd="0" presId="urn:microsoft.com/office/officeart/2005/8/layout/process2"/>
    <dgm:cxn modelId="{FB377D82-F09F-44A5-AFCC-C6B5F6F7EB15}" type="presOf" srcId="{32A0AB65-325B-4807-AB63-F4E0EF7E4DA7}" destId="{AFB1E666-BEE4-4C74-922B-474BF04087F9}" srcOrd="0" destOrd="0" presId="urn:microsoft.com/office/officeart/2005/8/layout/process2"/>
    <dgm:cxn modelId="{F2A1C697-26FA-48FC-8B53-547EA9E0A36B}" type="presOf" srcId="{A9A46ECA-7963-4E99-8FC9-F5A0D5B75989}" destId="{5F1D40C2-7106-476A-9065-CB2D4433874D}" srcOrd="1" destOrd="0" presId="urn:microsoft.com/office/officeart/2005/8/layout/process2"/>
    <dgm:cxn modelId="{83149FB1-B0E0-4FA0-A270-18C5EFE8526A}" type="presOf" srcId="{7CEA248E-0393-4371-B9DE-6C402158FE1F}" destId="{BC683F67-0D41-4F68-9584-57B3030B82AC}" srcOrd="0" destOrd="0" presId="urn:microsoft.com/office/officeart/2005/8/layout/process2"/>
    <dgm:cxn modelId="{75AEA4BC-9BFE-47D6-80D0-E2B18A2C8A35}" type="presOf" srcId="{64849B3F-14F5-4E2A-8802-1B3F9790531D}" destId="{5898EC06-3EB0-4960-A6A2-DABBC6252288}" srcOrd="0" destOrd="0" presId="urn:microsoft.com/office/officeart/2005/8/layout/process2"/>
    <dgm:cxn modelId="{207465EA-2A2F-483A-9877-C7A6438A65A6}" srcId="{64849B3F-14F5-4E2A-8802-1B3F9790531D}" destId="{32A0AB65-325B-4807-AB63-F4E0EF7E4DA7}" srcOrd="2" destOrd="0" parTransId="{2A6EB8AC-A4B5-4B3A-9E19-C8D0E05212DF}" sibTransId="{E386EA20-77B6-4380-BB17-FFF10ABB9A3D}"/>
    <dgm:cxn modelId="{4EF4CEB6-EA56-47A1-A8FA-4EA86879D667}" type="presParOf" srcId="{5898EC06-3EB0-4960-A6A2-DABBC6252288}" destId="{0DE7CBB0-7DE4-4648-84D5-B14140E39609}" srcOrd="0" destOrd="0" presId="urn:microsoft.com/office/officeart/2005/8/layout/process2"/>
    <dgm:cxn modelId="{D61F0F0C-AF39-4B4A-9020-E5F22B3517F3}" type="presParOf" srcId="{5898EC06-3EB0-4960-A6A2-DABBC6252288}" destId="{A48F6C4F-D464-4727-A938-081D67966D37}" srcOrd="1" destOrd="0" presId="urn:microsoft.com/office/officeart/2005/8/layout/process2"/>
    <dgm:cxn modelId="{E2962691-F55E-450F-AE29-3AB56BE1D4AB}" type="presParOf" srcId="{A48F6C4F-D464-4727-A938-081D67966D37}" destId="{5F1D40C2-7106-476A-9065-CB2D4433874D}" srcOrd="0" destOrd="0" presId="urn:microsoft.com/office/officeart/2005/8/layout/process2"/>
    <dgm:cxn modelId="{F7540E17-E3FA-4E52-8164-F96C6F115C8B}" type="presParOf" srcId="{5898EC06-3EB0-4960-A6A2-DABBC6252288}" destId="{6867AB1D-1F74-42A2-9783-5B787EBBF367}" srcOrd="2" destOrd="0" presId="urn:microsoft.com/office/officeart/2005/8/layout/process2"/>
    <dgm:cxn modelId="{43D333AC-D637-4587-8131-55A26CEC388B}" type="presParOf" srcId="{5898EC06-3EB0-4960-A6A2-DABBC6252288}" destId="{BC683F67-0D41-4F68-9584-57B3030B82AC}" srcOrd="3" destOrd="0" presId="urn:microsoft.com/office/officeart/2005/8/layout/process2"/>
    <dgm:cxn modelId="{16BB2A73-8DBB-4546-A328-796A84397A6D}" type="presParOf" srcId="{BC683F67-0D41-4F68-9584-57B3030B82AC}" destId="{C71884C2-E159-4C7D-AC14-082B2BDABA71}" srcOrd="0" destOrd="0" presId="urn:microsoft.com/office/officeart/2005/8/layout/process2"/>
    <dgm:cxn modelId="{FDEA13F1-486D-4195-8C77-D2CD9323F2C0}" type="presParOf" srcId="{5898EC06-3EB0-4960-A6A2-DABBC6252288}" destId="{AFB1E666-BEE4-4C74-922B-474BF04087F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849B3F-14F5-4E2A-8802-1B3F9790531D}" type="doc">
      <dgm:prSet loTypeId="urn:microsoft.com/office/officeart/2005/8/layout/process2" loCatId="process" qsTypeId="urn:microsoft.com/office/officeart/2005/8/quickstyle/3d2" qsCatId="3D" csTypeId="urn:microsoft.com/office/officeart/2005/8/colors/accent3_2" csCatId="accent3" phldr="1"/>
      <dgm:spPr/>
    </dgm:pt>
    <dgm:pt modelId="{BEE50FF2-2E1D-4F3F-AE88-715A060CD133}">
      <dgm:prSet phldrT="[Text]" custT="1"/>
      <dgm:spPr>
        <a:solidFill>
          <a:srgbClr val="00A400"/>
        </a:solidFill>
      </dgm:spPr>
      <dgm:t>
        <a:bodyPr/>
        <a:lstStyle/>
        <a:p>
          <a:r>
            <a:rPr lang="pt-BR" sz="2400" b="1" i="1" dirty="0" err="1"/>
            <a:t>TRANS</a:t>
          </a:r>
          <a:r>
            <a:rPr lang="pt-BR" sz="2400" b="1" dirty="0" err="1"/>
            <a:t>gredir</a:t>
          </a:r>
          <a:r>
            <a:rPr lang="pt-BR" sz="2400" b="1" dirty="0"/>
            <a:t> fronteiras </a:t>
          </a:r>
          <a:r>
            <a:rPr lang="pt-BR" sz="2400" b="1" i="1" dirty="0"/>
            <a:t> </a:t>
          </a:r>
          <a:endParaRPr lang="pt-BR" sz="2400" b="1" dirty="0"/>
        </a:p>
      </dgm:t>
    </dgm:pt>
    <dgm:pt modelId="{A9EA92E9-A566-4A49-955D-10D4B91EFD98}" type="parTrans" cxnId="{76B71A43-5084-43FF-8E1B-4F9E768F64CD}">
      <dgm:prSet/>
      <dgm:spPr/>
      <dgm:t>
        <a:bodyPr/>
        <a:lstStyle/>
        <a:p>
          <a:endParaRPr lang="pt-BR"/>
        </a:p>
      </dgm:t>
    </dgm:pt>
    <dgm:pt modelId="{A9A46ECA-7963-4E99-8FC9-F5A0D5B75989}" type="sibTrans" cxnId="{76B71A43-5084-43FF-8E1B-4F9E768F64CD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B1E09D48-9C3A-4F86-AF26-11AD904A8061}">
      <dgm:prSet phldrT="[Text]" custT="1"/>
      <dgm:spPr>
        <a:solidFill>
          <a:srgbClr val="007600"/>
        </a:solidFill>
      </dgm:spPr>
      <dgm:t>
        <a:bodyPr/>
        <a:lstStyle/>
        <a:p>
          <a:r>
            <a:rPr lang="pt-BR" sz="2400" b="1" i="1" dirty="0" err="1"/>
            <a:t>TRANS</a:t>
          </a:r>
          <a:r>
            <a:rPr lang="pt-BR" sz="2400" b="1" dirty="0" err="1"/>
            <a:t>disciplinaridade</a:t>
          </a:r>
          <a:endParaRPr lang="pt-BR" sz="2400" b="1" dirty="0"/>
        </a:p>
      </dgm:t>
    </dgm:pt>
    <dgm:pt modelId="{0197F3CB-D660-4CB0-BFA6-8995B0EF319A}" type="parTrans" cxnId="{4DB60C6A-B4A2-448F-9645-AC4E2F4DBCD7}">
      <dgm:prSet/>
      <dgm:spPr/>
      <dgm:t>
        <a:bodyPr/>
        <a:lstStyle/>
        <a:p>
          <a:endParaRPr lang="pt-BR"/>
        </a:p>
      </dgm:t>
    </dgm:pt>
    <dgm:pt modelId="{7CEA248E-0393-4371-B9DE-6C402158FE1F}" type="sibTrans" cxnId="{4DB60C6A-B4A2-448F-9645-AC4E2F4DBCD7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32A0AB65-325B-4807-AB63-F4E0EF7E4DA7}">
      <dgm:prSet phldrT="[Text]" custT="1"/>
      <dgm:spPr>
        <a:solidFill>
          <a:srgbClr val="004C00"/>
        </a:solidFill>
      </dgm:spPr>
      <dgm:t>
        <a:bodyPr/>
        <a:lstStyle/>
        <a:p>
          <a:r>
            <a:rPr lang="pt-BR" sz="2400" b="1" i="1" dirty="0" err="1"/>
            <a:t>IN</a:t>
          </a:r>
          <a:r>
            <a:rPr lang="pt-BR" sz="2400" b="1" dirty="0" err="1"/>
            <a:t>disciplinaridade</a:t>
          </a:r>
          <a:endParaRPr lang="pt-BR" sz="2400" b="1" dirty="0"/>
        </a:p>
      </dgm:t>
    </dgm:pt>
    <dgm:pt modelId="{2A6EB8AC-A4B5-4B3A-9E19-C8D0E05212DF}" type="parTrans" cxnId="{207465EA-2A2F-483A-9877-C7A6438A65A6}">
      <dgm:prSet/>
      <dgm:spPr/>
      <dgm:t>
        <a:bodyPr/>
        <a:lstStyle/>
        <a:p>
          <a:endParaRPr lang="pt-BR"/>
        </a:p>
      </dgm:t>
    </dgm:pt>
    <dgm:pt modelId="{E386EA20-77B6-4380-BB17-FFF10ABB9A3D}" type="sibTrans" cxnId="{207465EA-2A2F-483A-9877-C7A6438A65A6}">
      <dgm:prSet/>
      <dgm:spPr/>
      <dgm:t>
        <a:bodyPr/>
        <a:lstStyle/>
        <a:p>
          <a:endParaRPr lang="pt-BR"/>
        </a:p>
      </dgm:t>
    </dgm:pt>
    <dgm:pt modelId="{5898EC06-3EB0-4960-A6A2-DABBC6252288}" type="pres">
      <dgm:prSet presAssocID="{64849B3F-14F5-4E2A-8802-1B3F9790531D}" presName="linearFlow" presStyleCnt="0">
        <dgm:presLayoutVars>
          <dgm:resizeHandles val="exact"/>
        </dgm:presLayoutVars>
      </dgm:prSet>
      <dgm:spPr/>
    </dgm:pt>
    <dgm:pt modelId="{0DE7CBB0-7DE4-4648-84D5-B14140E39609}" type="pres">
      <dgm:prSet presAssocID="{BEE50FF2-2E1D-4F3F-AE88-715A060CD133}" presName="node" presStyleLbl="node1" presStyleIdx="0" presStyleCnt="3" custScaleX="128213">
        <dgm:presLayoutVars>
          <dgm:bulletEnabled val="1"/>
        </dgm:presLayoutVars>
      </dgm:prSet>
      <dgm:spPr/>
    </dgm:pt>
    <dgm:pt modelId="{A48F6C4F-D464-4727-A938-081D67966D37}" type="pres">
      <dgm:prSet presAssocID="{A9A46ECA-7963-4E99-8FC9-F5A0D5B75989}" presName="sibTrans" presStyleLbl="sibTrans2D1" presStyleIdx="0" presStyleCnt="2"/>
      <dgm:spPr/>
    </dgm:pt>
    <dgm:pt modelId="{5F1D40C2-7106-476A-9065-CB2D4433874D}" type="pres">
      <dgm:prSet presAssocID="{A9A46ECA-7963-4E99-8FC9-F5A0D5B75989}" presName="connectorText" presStyleLbl="sibTrans2D1" presStyleIdx="0" presStyleCnt="2"/>
      <dgm:spPr/>
    </dgm:pt>
    <dgm:pt modelId="{6867AB1D-1F74-42A2-9783-5B787EBBF367}" type="pres">
      <dgm:prSet presAssocID="{B1E09D48-9C3A-4F86-AF26-11AD904A8061}" presName="node" presStyleLbl="node1" presStyleIdx="1" presStyleCnt="3" custScaleX="128213">
        <dgm:presLayoutVars>
          <dgm:bulletEnabled val="1"/>
        </dgm:presLayoutVars>
      </dgm:prSet>
      <dgm:spPr/>
    </dgm:pt>
    <dgm:pt modelId="{BC683F67-0D41-4F68-9584-57B3030B82AC}" type="pres">
      <dgm:prSet presAssocID="{7CEA248E-0393-4371-B9DE-6C402158FE1F}" presName="sibTrans" presStyleLbl="sibTrans2D1" presStyleIdx="1" presStyleCnt="2"/>
      <dgm:spPr/>
    </dgm:pt>
    <dgm:pt modelId="{C71884C2-E159-4C7D-AC14-082B2BDABA71}" type="pres">
      <dgm:prSet presAssocID="{7CEA248E-0393-4371-B9DE-6C402158FE1F}" presName="connectorText" presStyleLbl="sibTrans2D1" presStyleIdx="1" presStyleCnt="2"/>
      <dgm:spPr/>
    </dgm:pt>
    <dgm:pt modelId="{AFB1E666-BEE4-4C74-922B-474BF04087F9}" type="pres">
      <dgm:prSet presAssocID="{32A0AB65-325B-4807-AB63-F4E0EF7E4DA7}" presName="node" presStyleLbl="node1" presStyleIdx="2" presStyleCnt="3" custScaleX="128213">
        <dgm:presLayoutVars>
          <dgm:bulletEnabled val="1"/>
        </dgm:presLayoutVars>
      </dgm:prSet>
      <dgm:spPr/>
    </dgm:pt>
  </dgm:ptLst>
  <dgm:cxnLst>
    <dgm:cxn modelId="{9C212B13-685D-430C-9779-346B6060A83F}" type="presOf" srcId="{BEE50FF2-2E1D-4F3F-AE88-715A060CD133}" destId="{0DE7CBB0-7DE4-4648-84D5-B14140E39609}" srcOrd="0" destOrd="0" presId="urn:microsoft.com/office/officeart/2005/8/layout/process2"/>
    <dgm:cxn modelId="{93AAF92F-922A-45F5-ADC0-05B251E1BB53}" type="presOf" srcId="{7CEA248E-0393-4371-B9DE-6C402158FE1F}" destId="{C71884C2-E159-4C7D-AC14-082B2BDABA71}" srcOrd="1" destOrd="0" presId="urn:microsoft.com/office/officeart/2005/8/layout/process2"/>
    <dgm:cxn modelId="{379C275C-A84A-4B39-A666-738D635ED934}" type="presOf" srcId="{32A0AB65-325B-4807-AB63-F4E0EF7E4DA7}" destId="{AFB1E666-BEE4-4C74-922B-474BF04087F9}" srcOrd="0" destOrd="0" presId="urn:microsoft.com/office/officeart/2005/8/layout/process2"/>
    <dgm:cxn modelId="{76B71A43-5084-43FF-8E1B-4F9E768F64CD}" srcId="{64849B3F-14F5-4E2A-8802-1B3F9790531D}" destId="{BEE50FF2-2E1D-4F3F-AE88-715A060CD133}" srcOrd="0" destOrd="0" parTransId="{A9EA92E9-A566-4A49-955D-10D4B91EFD98}" sibTransId="{A9A46ECA-7963-4E99-8FC9-F5A0D5B75989}"/>
    <dgm:cxn modelId="{4DB60C6A-B4A2-448F-9645-AC4E2F4DBCD7}" srcId="{64849B3F-14F5-4E2A-8802-1B3F9790531D}" destId="{B1E09D48-9C3A-4F86-AF26-11AD904A8061}" srcOrd="1" destOrd="0" parTransId="{0197F3CB-D660-4CB0-BFA6-8995B0EF319A}" sibTransId="{7CEA248E-0393-4371-B9DE-6C402158FE1F}"/>
    <dgm:cxn modelId="{EA6F1C6E-2A76-4AA1-85CD-892E5957DBE0}" type="presOf" srcId="{A9A46ECA-7963-4E99-8FC9-F5A0D5B75989}" destId="{A48F6C4F-D464-4727-A938-081D67966D37}" srcOrd="0" destOrd="0" presId="urn:microsoft.com/office/officeart/2005/8/layout/process2"/>
    <dgm:cxn modelId="{EF6AB84E-168C-4345-92CA-DFCAE99294CE}" type="presOf" srcId="{64849B3F-14F5-4E2A-8802-1B3F9790531D}" destId="{5898EC06-3EB0-4960-A6A2-DABBC6252288}" srcOrd="0" destOrd="0" presId="urn:microsoft.com/office/officeart/2005/8/layout/process2"/>
    <dgm:cxn modelId="{F3E71592-F754-4118-AA2C-E4EBDCFBCD53}" type="presOf" srcId="{A9A46ECA-7963-4E99-8FC9-F5A0D5B75989}" destId="{5F1D40C2-7106-476A-9065-CB2D4433874D}" srcOrd="1" destOrd="0" presId="urn:microsoft.com/office/officeart/2005/8/layout/process2"/>
    <dgm:cxn modelId="{207465EA-2A2F-483A-9877-C7A6438A65A6}" srcId="{64849B3F-14F5-4E2A-8802-1B3F9790531D}" destId="{32A0AB65-325B-4807-AB63-F4E0EF7E4DA7}" srcOrd="2" destOrd="0" parTransId="{2A6EB8AC-A4B5-4B3A-9E19-C8D0E05212DF}" sibTransId="{E386EA20-77B6-4380-BB17-FFF10ABB9A3D}"/>
    <dgm:cxn modelId="{F0C472F5-D412-44B1-A8A4-27355D6D4533}" type="presOf" srcId="{B1E09D48-9C3A-4F86-AF26-11AD904A8061}" destId="{6867AB1D-1F74-42A2-9783-5B787EBBF367}" srcOrd="0" destOrd="0" presId="urn:microsoft.com/office/officeart/2005/8/layout/process2"/>
    <dgm:cxn modelId="{F43B4AFD-35A4-492B-9E85-A8747C14A65B}" type="presOf" srcId="{7CEA248E-0393-4371-B9DE-6C402158FE1F}" destId="{BC683F67-0D41-4F68-9584-57B3030B82AC}" srcOrd="0" destOrd="0" presId="urn:microsoft.com/office/officeart/2005/8/layout/process2"/>
    <dgm:cxn modelId="{2D7E2764-1038-43CC-923A-BFCFCA1607E8}" type="presParOf" srcId="{5898EC06-3EB0-4960-A6A2-DABBC6252288}" destId="{0DE7CBB0-7DE4-4648-84D5-B14140E39609}" srcOrd="0" destOrd="0" presId="urn:microsoft.com/office/officeart/2005/8/layout/process2"/>
    <dgm:cxn modelId="{E045F9CB-1EF1-4EAC-94B7-7C6A0958A779}" type="presParOf" srcId="{5898EC06-3EB0-4960-A6A2-DABBC6252288}" destId="{A48F6C4F-D464-4727-A938-081D67966D37}" srcOrd="1" destOrd="0" presId="urn:microsoft.com/office/officeart/2005/8/layout/process2"/>
    <dgm:cxn modelId="{A82191E8-4A82-4088-A987-D678B7843FCF}" type="presParOf" srcId="{A48F6C4F-D464-4727-A938-081D67966D37}" destId="{5F1D40C2-7106-476A-9065-CB2D4433874D}" srcOrd="0" destOrd="0" presId="urn:microsoft.com/office/officeart/2005/8/layout/process2"/>
    <dgm:cxn modelId="{1DBC4012-DE39-4974-8924-8A50FCCF3E1D}" type="presParOf" srcId="{5898EC06-3EB0-4960-A6A2-DABBC6252288}" destId="{6867AB1D-1F74-42A2-9783-5B787EBBF367}" srcOrd="2" destOrd="0" presId="urn:microsoft.com/office/officeart/2005/8/layout/process2"/>
    <dgm:cxn modelId="{6BB25B35-CB5F-49C9-BAB8-AC8F7EB7661B}" type="presParOf" srcId="{5898EC06-3EB0-4960-A6A2-DABBC6252288}" destId="{BC683F67-0D41-4F68-9584-57B3030B82AC}" srcOrd="3" destOrd="0" presId="urn:microsoft.com/office/officeart/2005/8/layout/process2"/>
    <dgm:cxn modelId="{750BEF3C-AE3E-4CD7-927E-B0BD29B4C795}" type="presParOf" srcId="{BC683F67-0D41-4F68-9584-57B3030B82AC}" destId="{C71884C2-E159-4C7D-AC14-082B2BDABA71}" srcOrd="0" destOrd="0" presId="urn:microsoft.com/office/officeart/2005/8/layout/process2"/>
    <dgm:cxn modelId="{FDE3D439-24A2-46EA-AA8D-67318849C409}" type="presParOf" srcId="{5898EC06-3EB0-4960-A6A2-DABBC6252288}" destId="{AFB1E666-BEE4-4C74-922B-474BF04087F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49C7F-7501-4055-BF1D-1682B11C620E}">
      <dsp:nvSpPr>
        <dsp:cNvPr id="0" name=""/>
        <dsp:cNvSpPr/>
      </dsp:nvSpPr>
      <dsp:spPr>
        <a:xfrm rot="5400000">
          <a:off x="904403" y="-542512"/>
          <a:ext cx="1148784" cy="223557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16</a:t>
          </a:r>
          <a:endParaRPr lang="en-GB" sz="2400" b="1" kern="1200" dirty="0"/>
        </a:p>
      </dsp:txBody>
      <dsp:txXfrm rot="-5400000">
        <a:off x="361008" y="883"/>
        <a:ext cx="2235574" cy="1148784"/>
      </dsp:txXfrm>
    </dsp:sp>
    <dsp:sp modelId="{513DC004-6336-4DEB-BD88-A81F1DA911F6}">
      <dsp:nvSpPr>
        <dsp:cNvPr id="0" name=""/>
        <dsp:cNvSpPr/>
      </dsp:nvSpPr>
      <dsp:spPr>
        <a:xfrm rot="5400000">
          <a:off x="4692130" y="-2142850"/>
          <a:ext cx="747102" cy="503280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1" kern="1200" dirty="0">
              <a:solidFill>
                <a:srgbClr val="022BA0"/>
              </a:solidFill>
            </a:rPr>
            <a:t>Revolução</a:t>
          </a:r>
          <a:r>
            <a:rPr lang="pt-BR" sz="2000" i="1" kern="1200" dirty="0">
              <a:solidFill>
                <a:srgbClr val="022BA0"/>
              </a:solidFill>
            </a:rPr>
            <a:t> </a:t>
          </a:r>
          <a:r>
            <a:rPr lang="pt-BR" sz="2000" b="1" i="1" kern="1200" dirty="0">
              <a:solidFill>
                <a:srgbClr val="022BA0"/>
              </a:solidFill>
            </a:rPr>
            <a:t>copernicana</a:t>
          </a:r>
          <a:r>
            <a:rPr lang="pt-BR" sz="2000" i="1" kern="1200" dirty="0">
              <a:solidFill>
                <a:srgbClr val="022BA0"/>
              </a:solidFill>
            </a:rPr>
            <a:t> </a:t>
          </a:r>
          <a:endParaRPr lang="en-GB" sz="2000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Geocentrismo             </a:t>
          </a:r>
          <a:r>
            <a:rPr lang="pt-BR" sz="2000" b="1" kern="1200" dirty="0" err="1"/>
            <a:t>Heliocentrismo</a:t>
          </a:r>
          <a:endParaRPr lang="en-GB" sz="2000" kern="1200" dirty="0"/>
        </a:p>
      </dsp:txBody>
      <dsp:txXfrm rot="-5400000">
        <a:off x="2549280" y="36471"/>
        <a:ext cx="4996332" cy="674160"/>
      </dsp:txXfrm>
    </dsp:sp>
    <dsp:sp modelId="{FD858A85-5E32-4834-ADBF-D8B51D298BED}">
      <dsp:nvSpPr>
        <dsp:cNvPr id="0" name=""/>
        <dsp:cNvSpPr/>
      </dsp:nvSpPr>
      <dsp:spPr>
        <a:xfrm rot="5400000">
          <a:off x="903615" y="464314"/>
          <a:ext cx="1148784" cy="229284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18</a:t>
          </a:r>
          <a:endParaRPr lang="en-GB" sz="2400" b="1" kern="1200" dirty="0"/>
        </a:p>
      </dsp:txBody>
      <dsp:txXfrm rot="-5400000">
        <a:off x="331584" y="1036345"/>
        <a:ext cx="2292846" cy="1148784"/>
      </dsp:txXfrm>
    </dsp:sp>
    <dsp:sp modelId="{23F879E7-71BF-4B02-A0B8-EED4C30A0308}">
      <dsp:nvSpPr>
        <dsp:cNvPr id="0" name=""/>
        <dsp:cNvSpPr/>
      </dsp:nvSpPr>
      <dsp:spPr>
        <a:xfrm rot="5400000">
          <a:off x="4692357" y="-1271399"/>
          <a:ext cx="746709" cy="507697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b="1" i="1" kern="1200" dirty="0">
            <a:solidFill>
              <a:srgbClr val="022BA0"/>
            </a:solidFill>
          </a:endParaRPr>
        </a:p>
      </dsp:txBody>
      <dsp:txXfrm rot="-5400000">
        <a:off x="2527227" y="930182"/>
        <a:ext cx="5040519" cy="673807"/>
      </dsp:txXfrm>
    </dsp:sp>
    <dsp:sp modelId="{021D56C5-12A4-441F-A809-2F5F0CECBC60}">
      <dsp:nvSpPr>
        <dsp:cNvPr id="0" name=""/>
        <dsp:cNvSpPr/>
      </dsp:nvSpPr>
      <dsp:spPr>
        <a:xfrm rot="5400000">
          <a:off x="903611" y="1496690"/>
          <a:ext cx="1148784" cy="229283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       </a:t>
          </a:r>
          <a:r>
            <a:rPr lang="en-GB" sz="2400" b="1" kern="1200" dirty="0" err="1"/>
            <a:t>Século</a:t>
          </a:r>
          <a:r>
            <a:rPr lang="en-GB" sz="2400" b="1" kern="1200" dirty="0"/>
            <a:t> 19      </a:t>
          </a:r>
        </a:p>
      </dsp:txBody>
      <dsp:txXfrm rot="-5400000">
        <a:off x="331584" y="2068717"/>
        <a:ext cx="2292838" cy="1148784"/>
      </dsp:txXfrm>
    </dsp:sp>
    <dsp:sp modelId="{C2DF298B-0CE5-4391-9F99-AFD81EA96651}">
      <dsp:nvSpPr>
        <dsp:cNvPr id="0" name=""/>
        <dsp:cNvSpPr/>
      </dsp:nvSpPr>
      <dsp:spPr>
        <a:xfrm rot="5400000">
          <a:off x="4445026" y="151072"/>
          <a:ext cx="746709" cy="442678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>
            <a:solidFill>
              <a:srgbClr val="022BA0"/>
            </a:solidFill>
          </a:endParaRPr>
        </a:p>
      </dsp:txBody>
      <dsp:txXfrm rot="-5400000">
        <a:off x="2604987" y="2027563"/>
        <a:ext cx="4390337" cy="673807"/>
      </dsp:txXfrm>
    </dsp:sp>
    <dsp:sp modelId="{1AED6DB8-2801-42FD-BEED-8A1D58E448E4}">
      <dsp:nvSpPr>
        <dsp:cNvPr id="0" name=""/>
        <dsp:cNvSpPr/>
      </dsp:nvSpPr>
      <dsp:spPr>
        <a:xfrm rot="5400000">
          <a:off x="903607" y="2529066"/>
          <a:ext cx="1148784" cy="229283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20   </a:t>
          </a:r>
          <a:endParaRPr lang="en-GB" sz="2400" b="1" kern="1200" dirty="0"/>
        </a:p>
      </dsp:txBody>
      <dsp:txXfrm rot="-5400000">
        <a:off x="331584" y="3101089"/>
        <a:ext cx="2292830" cy="1148784"/>
      </dsp:txXfrm>
    </dsp:sp>
    <dsp:sp modelId="{279C4A06-86D1-4795-AE6B-822F8A79692B}">
      <dsp:nvSpPr>
        <dsp:cNvPr id="0" name=""/>
        <dsp:cNvSpPr/>
      </dsp:nvSpPr>
      <dsp:spPr>
        <a:xfrm rot="5400000">
          <a:off x="4333263" y="1218993"/>
          <a:ext cx="746709" cy="427265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b="1" i="1" kern="1200" dirty="0">
            <a:solidFill>
              <a:srgbClr val="022BA0"/>
            </a:solidFill>
          </a:endParaRPr>
        </a:p>
      </dsp:txBody>
      <dsp:txXfrm rot="-5400000">
        <a:off x="2570291" y="3018417"/>
        <a:ext cx="4236204" cy="673807"/>
      </dsp:txXfrm>
    </dsp:sp>
    <dsp:sp modelId="{4A009859-DB47-4147-80DA-A3B5E1C2F935}">
      <dsp:nvSpPr>
        <dsp:cNvPr id="0" name=""/>
        <dsp:cNvSpPr/>
      </dsp:nvSpPr>
      <dsp:spPr>
        <a:xfrm rot="5400000">
          <a:off x="892759" y="3572286"/>
          <a:ext cx="1148784" cy="227113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21</a:t>
          </a:r>
          <a:endParaRPr lang="en-GB" sz="2400" b="1" kern="1200" dirty="0"/>
        </a:p>
      </dsp:txBody>
      <dsp:txXfrm rot="-5400000">
        <a:off x="331584" y="4133461"/>
        <a:ext cx="2271134" cy="1148784"/>
      </dsp:txXfrm>
    </dsp:sp>
    <dsp:sp modelId="{EEF003A1-5A77-4649-8C09-9F9FDE0A7741}">
      <dsp:nvSpPr>
        <dsp:cNvPr id="0" name=""/>
        <dsp:cNvSpPr/>
      </dsp:nvSpPr>
      <dsp:spPr>
        <a:xfrm rot="5400000">
          <a:off x="4168442" y="2510850"/>
          <a:ext cx="746709" cy="385068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49C7F-7501-4055-BF1D-1682B11C620E}">
      <dsp:nvSpPr>
        <dsp:cNvPr id="0" name=""/>
        <dsp:cNvSpPr/>
      </dsp:nvSpPr>
      <dsp:spPr>
        <a:xfrm rot="5400000">
          <a:off x="904403" y="-542512"/>
          <a:ext cx="1148784" cy="223557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16</a:t>
          </a:r>
          <a:endParaRPr lang="en-GB" sz="2400" b="1" kern="1200" dirty="0"/>
        </a:p>
      </dsp:txBody>
      <dsp:txXfrm rot="-5400000">
        <a:off x="361008" y="883"/>
        <a:ext cx="2235574" cy="1148784"/>
      </dsp:txXfrm>
    </dsp:sp>
    <dsp:sp modelId="{513DC004-6336-4DEB-BD88-A81F1DA911F6}">
      <dsp:nvSpPr>
        <dsp:cNvPr id="0" name=""/>
        <dsp:cNvSpPr/>
      </dsp:nvSpPr>
      <dsp:spPr>
        <a:xfrm rot="5400000">
          <a:off x="4692130" y="-2142850"/>
          <a:ext cx="747102" cy="503280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1" kern="1200" dirty="0">
              <a:solidFill>
                <a:srgbClr val="022BA0"/>
              </a:solidFill>
            </a:rPr>
            <a:t>Revolução</a:t>
          </a:r>
          <a:r>
            <a:rPr lang="pt-BR" sz="2000" i="1" kern="1200" dirty="0">
              <a:solidFill>
                <a:srgbClr val="022BA0"/>
              </a:solidFill>
            </a:rPr>
            <a:t> </a:t>
          </a:r>
          <a:r>
            <a:rPr lang="pt-BR" sz="2000" b="1" i="1" kern="1200" dirty="0">
              <a:solidFill>
                <a:srgbClr val="022BA0"/>
              </a:solidFill>
            </a:rPr>
            <a:t>copernicana</a:t>
          </a:r>
          <a:r>
            <a:rPr lang="pt-BR" sz="2000" i="1" kern="1200" dirty="0">
              <a:solidFill>
                <a:srgbClr val="022BA0"/>
              </a:solidFill>
            </a:rPr>
            <a:t> </a:t>
          </a:r>
          <a:endParaRPr lang="en-GB" sz="2000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Geocentrismo             </a:t>
          </a:r>
          <a:r>
            <a:rPr lang="pt-BR" sz="2000" b="1" kern="1200" dirty="0" err="1"/>
            <a:t>Heliocentrismo</a:t>
          </a:r>
          <a:endParaRPr lang="en-GB" sz="2000" kern="1200" dirty="0"/>
        </a:p>
      </dsp:txBody>
      <dsp:txXfrm rot="-5400000">
        <a:off x="2549280" y="36471"/>
        <a:ext cx="4996332" cy="674160"/>
      </dsp:txXfrm>
    </dsp:sp>
    <dsp:sp modelId="{FD858A85-5E32-4834-ADBF-D8B51D298BED}">
      <dsp:nvSpPr>
        <dsp:cNvPr id="0" name=""/>
        <dsp:cNvSpPr/>
      </dsp:nvSpPr>
      <dsp:spPr>
        <a:xfrm rot="5400000">
          <a:off x="903615" y="464314"/>
          <a:ext cx="1148784" cy="229284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18</a:t>
          </a:r>
          <a:endParaRPr lang="en-GB" sz="2400" b="1" kern="1200" dirty="0"/>
        </a:p>
      </dsp:txBody>
      <dsp:txXfrm rot="-5400000">
        <a:off x="331584" y="1036345"/>
        <a:ext cx="2292846" cy="1148784"/>
      </dsp:txXfrm>
    </dsp:sp>
    <dsp:sp modelId="{23F879E7-71BF-4B02-A0B8-EED4C30A0308}">
      <dsp:nvSpPr>
        <dsp:cNvPr id="0" name=""/>
        <dsp:cNvSpPr/>
      </dsp:nvSpPr>
      <dsp:spPr>
        <a:xfrm rot="5400000">
          <a:off x="4770167" y="-1250633"/>
          <a:ext cx="746709" cy="507697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i="1" kern="1200" dirty="0" err="1">
              <a:solidFill>
                <a:srgbClr val="022BA0"/>
              </a:solidFill>
            </a:rPr>
            <a:t>Revolução</a:t>
          </a:r>
          <a:r>
            <a:rPr lang="en-GB" sz="2000" b="1" i="1" kern="1200" dirty="0">
              <a:solidFill>
                <a:srgbClr val="022BA0"/>
              </a:solidFill>
            </a:rPr>
            <a:t> </a:t>
          </a:r>
          <a:r>
            <a:rPr lang="en-GB" sz="2000" b="1" i="1" kern="1200" dirty="0" err="1">
              <a:solidFill>
                <a:srgbClr val="022BA0"/>
              </a:solidFill>
            </a:rPr>
            <a:t>lavoisierana</a:t>
          </a:r>
          <a:endParaRPr lang="en-GB" sz="2000" b="1" i="1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 err="1"/>
            <a:t>Flogisto</a:t>
          </a:r>
          <a:r>
            <a:rPr lang="en-GB" sz="2000" b="1" kern="1200" dirty="0"/>
            <a:t>             </a:t>
          </a:r>
          <a:r>
            <a:rPr lang="en-GB" sz="2000" b="1" kern="1200" dirty="0" err="1"/>
            <a:t>Combustão</a:t>
          </a:r>
          <a:r>
            <a:rPr lang="en-GB" sz="2000" b="1" kern="1200" dirty="0"/>
            <a:t> (</a:t>
          </a:r>
          <a:r>
            <a:rPr lang="en-GB" sz="2000" b="1" kern="1200" dirty="0" err="1"/>
            <a:t>Respiração</a:t>
          </a:r>
          <a:r>
            <a:rPr lang="en-GB" sz="2000" b="1" kern="1200" dirty="0"/>
            <a:t>)</a:t>
          </a:r>
        </a:p>
      </dsp:txBody>
      <dsp:txXfrm rot="-5400000">
        <a:off x="2605037" y="950948"/>
        <a:ext cx="5040519" cy="673807"/>
      </dsp:txXfrm>
    </dsp:sp>
    <dsp:sp modelId="{021D56C5-12A4-441F-A809-2F5F0CECBC60}">
      <dsp:nvSpPr>
        <dsp:cNvPr id="0" name=""/>
        <dsp:cNvSpPr/>
      </dsp:nvSpPr>
      <dsp:spPr>
        <a:xfrm rot="5400000">
          <a:off x="903611" y="1496690"/>
          <a:ext cx="1148784" cy="229283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19      </a:t>
          </a:r>
          <a:endParaRPr lang="en-GB" sz="2400" b="1" kern="1200" dirty="0"/>
        </a:p>
      </dsp:txBody>
      <dsp:txXfrm rot="-5400000">
        <a:off x="331584" y="2068717"/>
        <a:ext cx="2292838" cy="1148784"/>
      </dsp:txXfrm>
    </dsp:sp>
    <dsp:sp modelId="{C2DF298B-0CE5-4391-9F99-AFD81EA96651}">
      <dsp:nvSpPr>
        <dsp:cNvPr id="0" name=""/>
        <dsp:cNvSpPr/>
      </dsp:nvSpPr>
      <dsp:spPr>
        <a:xfrm rot="5400000">
          <a:off x="4445026" y="151072"/>
          <a:ext cx="746709" cy="442678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ED6DB8-2801-42FD-BEED-8A1D58E448E4}">
      <dsp:nvSpPr>
        <dsp:cNvPr id="0" name=""/>
        <dsp:cNvSpPr/>
      </dsp:nvSpPr>
      <dsp:spPr>
        <a:xfrm rot="5400000">
          <a:off x="903607" y="2529066"/>
          <a:ext cx="1148784" cy="229283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Século</a:t>
          </a:r>
          <a:r>
            <a:rPr lang="en-GB" sz="2400" b="1" kern="1200" dirty="0"/>
            <a:t> 20   </a:t>
          </a:r>
        </a:p>
      </dsp:txBody>
      <dsp:txXfrm rot="-5400000">
        <a:off x="331584" y="3101089"/>
        <a:ext cx="2292830" cy="1148784"/>
      </dsp:txXfrm>
    </dsp:sp>
    <dsp:sp modelId="{279C4A06-86D1-4795-AE6B-822F8A79692B}">
      <dsp:nvSpPr>
        <dsp:cNvPr id="0" name=""/>
        <dsp:cNvSpPr/>
      </dsp:nvSpPr>
      <dsp:spPr>
        <a:xfrm rot="5400000">
          <a:off x="4333263" y="1218993"/>
          <a:ext cx="746709" cy="427265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009859-DB47-4147-80DA-A3B5E1C2F935}">
      <dsp:nvSpPr>
        <dsp:cNvPr id="0" name=""/>
        <dsp:cNvSpPr/>
      </dsp:nvSpPr>
      <dsp:spPr>
        <a:xfrm rot="5400000">
          <a:off x="892759" y="3572286"/>
          <a:ext cx="1148784" cy="227113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Século</a:t>
          </a:r>
          <a:r>
            <a:rPr lang="en-GB" sz="2400" b="1" kern="1200" dirty="0"/>
            <a:t> 21</a:t>
          </a:r>
        </a:p>
      </dsp:txBody>
      <dsp:txXfrm rot="-5400000">
        <a:off x="331584" y="4133461"/>
        <a:ext cx="2271134" cy="1148784"/>
      </dsp:txXfrm>
    </dsp:sp>
    <dsp:sp modelId="{EEF003A1-5A77-4649-8C09-9F9FDE0A7741}">
      <dsp:nvSpPr>
        <dsp:cNvPr id="0" name=""/>
        <dsp:cNvSpPr/>
      </dsp:nvSpPr>
      <dsp:spPr>
        <a:xfrm rot="5400000">
          <a:off x="4168442" y="2510850"/>
          <a:ext cx="746709" cy="385068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b="1" i="1" kern="1200" dirty="0"/>
        </a:p>
      </dsp:txBody>
      <dsp:txXfrm rot="-5400000">
        <a:off x="2616455" y="4099289"/>
        <a:ext cx="3814234" cy="673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49C7F-7501-4055-BF1D-1682B11C620E}">
      <dsp:nvSpPr>
        <dsp:cNvPr id="0" name=""/>
        <dsp:cNvSpPr/>
      </dsp:nvSpPr>
      <dsp:spPr>
        <a:xfrm rot="5400000">
          <a:off x="904403" y="-542512"/>
          <a:ext cx="1148784" cy="223557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16</a:t>
          </a:r>
          <a:endParaRPr lang="en-GB" sz="2400" b="1" kern="1200" dirty="0"/>
        </a:p>
      </dsp:txBody>
      <dsp:txXfrm rot="-5400000">
        <a:off x="361008" y="883"/>
        <a:ext cx="2235574" cy="1148784"/>
      </dsp:txXfrm>
    </dsp:sp>
    <dsp:sp modelId="{513DC004-6336-4DEB-BD88-A81F1DA911F6}">
      <dsp:nvSpPr>
        <dsp:cNvPr id="0" name=""/>
        <dsp:cNvSpPr/>
      </dsp:nvSpPr>
      <dsp:spPr>
        <a:xfrm rot="5400000">
          <a:off x="4692130" y="-2142850"/>
          <a:ext cx="747102" cy="503280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1" kern="1200" dirty="0">
              <a:solidFill>
                <a:srgbClr val="022BA0"/>
              </a:solidFill>
            </a:rPr>
            <a:t>Revolução</a:t>
          </a:r>
          <a:r>
            <a:rPr lang="pt-BR" sz="2000" i="1" kern="1200" dirty="0">
              <a:solidFill>
                <a:srgbClr val="022BA0"/>
              </a:solidFill>
            </a:rPr>
            <a:t> </a:t>
          </a:r>
          <a:r>
            <a:rPr lang="pt-BR" sz="2000" b="1" i="1" kern="1200" dirty="0">
              <a:solidFill>
                <a:srgbClr val="022BA0"/>
              </a:solidFill>
            </a:rPr>
            <a:t>copernicana</a:t>
          </a:r>
          <a:r>
            <a:rPr lang="pt-BR" sz="2000" i="1" kern="1200" dirty="0">
              <a:solidFill>
                <a:srgbClr val="022BA0"/>
              </a:solidFill>
            </a:rPr>
            <a:t> </a:t>
          </a:r>
          <a:endParaRPr lang="en-GB" sz="2000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Geocentrismo             </a:t>
          </a:r>
          <a:r>
            <a:rPr lang="pt-BR" sz="2000" b="1" kern="1200" dirty="0" err="1"/>
            <a:t>Heliocentrismo</a:t>
          </a:r>
          <a:endParaRPr lang="en-GB" sz="2000" kern="1200" dirty="0"/>
        </a:p>
      </dsp:txBody>
      <dsp:txXfrm rot="-5400000">
        <a:off x="2549280" y="36471"/>
        <a:ext cx="4996332" cy="674160"/>
      </dsp:txXfrm>
    </dsp:sp>
    <dsp:sp modelId="{FD858A85-5E32-4834-ADBF-D8B51D298BED}">
      <dsp:nvSpPr>
        <dsp:cNvPr id="0" name=""/>
        <dsp:cNvSpPr/>
      </dsp:nvSpPr>
      <dsp:spPr>
        <a:xfrm rot="5400000">
          <a:off x="903615" y="464314"/>
          <a:ext cx="1148784" cy="229284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18</a:t>
          </a:r>
          <a:endParaRPr lang="en-GB" sz="2400" b="1" kern="1200" dirty="0"/>
        </a:p>
      </dsp:txBody>
      <dsp:txXfrm rot="-5400000">
        <a:off x="331584" y="1036345"/>
        <a:ext cx="2292846" cy="1148784"/>
      </dsp:txXfrm>
    </dsp:sp>
    <dsp:sp modelId="{23F879E7-71BF-4B02-A0B8-EED4C30A0308}">
      <dsp:nvSpPr>
        <dsp:cNvPr id="0" name=""/>
        <dsp:cNvSpPr/>
      </dsp:nvSpPr>
      <dsp:spPr>
        <a:xfrm rot="5400000">
          <a:off x="4770167" y="-1250633"/>
          <a:ext cx="746709" cy="507697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i="1" kern="1200" dirty="0" err="1">
              <a:solidFill>
                <a:srgbClr val="022BA0"/>
              </a:solidFill>
            </a:rPr>
            <a:t>Revolução</a:t>
          </a:r>
          <a:r>
            <a:rPr lang="en-GB" sz="2000" b="1" i="1" kern="1200" dirty="0">
              <a:solidFill>
                <a:srgbClr val="022BA0"/>
              </a:solidFill>
            </a:rPr>
            <a:t> </a:t>
          </a:r>
          <a:r>
            <a:rPr lang="en-GB" sz="2000" b="1" i="1" kern="1200" dirty="0" err="1">
              <a:solidFill>
                <a:srgbClr val="022BA0"/>
              </a:solidFill>
            </a:rPr>
            <a:t>lavoisierana</a:t>
          </a:r>
          <a:endParaRPr lang="en-GB" sz="2000" b="1" i="1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 err="1"/>
            <a:t>Flogisto</a:t>
          </a:r>
          <a:r>
            <a:rPr lang="en-GB" sz="2000" b="1" kern="1200" dirty="0"/>
            <a:t>             </a:t>
          </a:r>
          <a:r>
            <a:rPr lang="en-GB" sz="2000" b="1" kern="1200" dirty="0" err="1"/>
            <a:t>Combustão</a:t>
          </a:r>
          <a:r>
            <a:rPr lang="en-GB" sz="2000" b="1" kern="1200" dirty="0"/>
            <a:t> (</a:t>
          </a:r>
          <a:r>
            <a:rPr lang="en-GB" sz="2000" b="1" kern="1200" dirty="0" err="1"/>
            <a:t>Respiração</a:t>
          </a:r>
          <a:r>
            <a:rPr lang="en-GB" sz="2000" b="1" kern="1200" dirty="0"/>
            <a:t>)</a:t>
          </a:r>
        </a:p>
      </dsp:txBody>
      <dsp:txXfrm rot="-5400000">
        <a:off x="2605037" y="950948"/>
        <a:ext cx="5040519" cy="673807"/>
      </dsp:txXfrm>
    </dsp:sp>
    <dsp:sp modelId="{021D56C5-12A4-441F-A809-2F5F0CECBC60}">
      <dsp:nvSpPr>
        <dsp:cNvPr id="0" name=""/>
        <dsp:cNvSpPr/>
      </dsp:nvSpPr>
      <dsp:spPr>
        <a:xfrm rot="5400000">
          <a:off x="903611" y="1496690"/>
          <a:ext cx="1148784" cy="229283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19      </a:t>
          </a:r>
          <a:endParaRPr lang="en-GB" sz="2400" b="1" kern="1200" dirty="0"/>
        </a:p>
      </dsp:txBody>
      <dsp:txXfrm rot="-5400000">
        <a:off x="331584" y="2068717"/>
        <a:ext cx="2292838" cy="1148784"/>
      </dsp:txXfrm>
    </dsp:sp>
    <dsp:sp modelId="{C2DF298B-0CE5-4391-9F99-AFD81EA96651}">
      <dsp:nvSpPr>
        <dsp:cNvPr id="0" name=""/>
        <dsp:cNvSpPr/>
      </dsp:nvSpPr>
      <dsp:spPr>
        <a:xfrm rot="5400000">
          <a:off x="4445026" y="151072"/>
          <a:ext cx="746709" cy="442678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1" kern="1200" dirty="0">
              <a:solidFill>
                <a:srgbClr val="022BA0"/>
              </a:solidFill>
            </a:rPr>
            <a:t>Revolução</a:t>
          </a:r>
          <a:r>
            <a:rPr lang="pt-BR" sz="2000" i="1" kern="1200" dirty="0">
              <a:solidFill>
                <a:srgbClr val="022BA0"/>
              </a:solidFill>
            </a:rPr>
            <a:t> </a:t>
          </a:r>
          <a:r>
            <a:rPr lang="pt-BR" sz="2000" b="1" i="1" kern="1200" dirty="0">
              <a:solidFill>
                <a:srgbClr val="022BA0"/>
              </a:solidFill>
            </a:rPr>
            <a:t>darwiniana</a:t>
          </a:r>
          <a:r>
            <a:rPr lang="pt-BR" sz="2000" i="1" kern="1200" dirty="0">
              <a:solidFill>
                <a:srgbClr val="022BA0"/>
              </a:solidFill>
            </a:rPr>
            <a:t> </a:t>
          </a:r>
          <a:endParaRPr lang="en-GB" sz="2000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Criacionismo             Evolucionismo</a:t>
          </a:r>
          <a:endParaRPr lang="en-GB" sz="2000" kern="1200" dirty="0"/>
        </a:p>
      </dsp:txBody>
      <dsp:txXfrm rot="-5400000">
        <a:off x="2604987" y="2027563"/>
        <a:ext cx="4390337" cy="673807"/>
      </dsp:txXfrm>
    </dsp:sp>
    <dsp:sp modelId="{1AED6DB8-2801-42FD-BEED-8A1D58E448E4}">
      <dsp:nvSpPr>
        <dsp:cNvPr id="0" name=""/>
        <dsp:cNvSpPr/>
      </dsp:nvSpPr>
      <dsp:spPr>
        <a:xfrm rot="5400000">
          <a:off x="903607" y="2529066"/>
          <a:ext cx="1148784" cy="229283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20   </a:t>
          </a:r>
          <a:endParaRPr lang="en-GB" sz="2400" b="1" kern="1200" dirty="0"/>
        </a:p>
      </dsp:txBody>
      <dsp:txXfrm rot="-5400000">
        <a:off x="331584" y="3101089"/>
        <a:ext cx="2292830" cy="1148784"/>
      </dsp:txXfrm>
    </dsp:sp>
    <dsp:sp modelId="{279C4A06-86D1-4795-AE6B-822F8A79692B}">
      <dsp:nvSpPr>
        <dsp:cNvPr id="0" name=""/>
        <dsp:cNvSpPr/>
      </dsp:nvSpPr>
      <dsp:spPr>
        <a:xfrm rot="5400000">
          <a:off x="4333263" y="1218993"/>
          <a:ext cx="746709" cy="427265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b="1" i="1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/>
        </a:p>
      </dsp:txBody>
      <dsp:txXfrm rot="-5400000">
        <a:off x="2570291" y="3018417"/>
        <a:ext cx="4236204" cy="673807"/>
      </dsp:txXfrm>
    </dsp:sp>
    <dsp:sp modelId="{4A009859-DB47-4147-80DA-A3B5E1C2F935}">
      <dsp:nvSpPr>
        <dsp:cNvPr id="0" name=""/>
        <dsp:cNvSpPr/>
      </dsp:nvSpPr>
      <dsp:spPr>
        <a:xfrm rot="5400000">
          <a:off x="892759" y="3572286"/>
          <a:ext cx="1148784" cy="227113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21</a:t>
          </a:r>
          <a:endParaRPr lang="en-GB" sz="2400" b="1" kern="1200" dirty="0"/>
        </a:p>
      </dsp:txBody>
      <dsp:txXfrm rot="-5400000">
        <a:off x="331584" y="4133461"/>
        <a:ext cx="2271134" cy="1148784"/>
      </dsp:txXfrm>
    </dsp:sp>
    <dsp:sp modelId="{EEF003A1-5A77-4649-8C09-9F9FDE0A7741}">
      <dsp:nvSpPr>
        <dsp:cNvPr id="0" name=""/>
        <dsp:cNvSpPr/>
      </dsp:nvSpPr>
      <dsp:spPr>
        <a:xfrm rot="5400000">
          <a:off x="4168442" y="2510850"/>
          <a:ext cx="746709" cy="385068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49C7F-7501-4055-BF1D-1682B11C620E}">
      <dsp:nvSpPr>
        <dsp:cNvPr id="0" name=""/>
        <dsp:cNvSpPr/>
      </dsp:nvSpPr>
      <dsp:spPr>
        <a:xfrm rot="5400000">
          <a:off x="904403" y="-542512"/>
          <a:ext cx="1148784" cy="223557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16</a:t>
          </a:r>
          <a:endParaRPr lang="en-GB" sz="2400" b="1" kern="1200" dirty="0"/>
        </a:p>
      </dsp:txBody>
      <dsp:txXfrm rot="-5400000">
        <a:off x="361008" y="883"/>
        <a:ext cx="2235574" cy="1148784"/>
      </dsp:txXfrm>
    </dsp:sp>
    <dsp:sp modelId="{513DC004-6336-4DEB-BD88-A81F1DA911F6}">
      <dsp:nvSpPr>
        <dsp:cNvPr id="0" name=""/>
        <dsp:cNvSpPr/>
      </dsp:nvSpPr>
      <dsp:spPr>
        <a:xfrm rot="5400000">
          <a:off x="4692130" y="-2142850"/>
          <a:ext cx="747102" cy="503280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1" kern="1200" dirty="0">
              <a:solidFill>
                <a:srgbClr val="022BA0"/>
              </a:solidFill>
            </a:rPr>
            <a:t>Revolução</a:t>
          </a:r>
          <a:r>
            <a:rPr lang="pt-BR" sz="2000" i="1" kern="1200" dirty="0">
              <a:solidFill>
                <a:srgbClr val="022BA0"/>
              </a:solidFill>
            </a:rPr>
            <a:t> </a:t>
          </a:r>
          <a:r>
            <a:rPr lang="pt-BR" sz="2000" b="1" i="1" kern="1200" dirty="0">
              <a:solidFill>
                <a:srgbClr val="022BA0"/>
              </a:solidFill>
            </a:rPr>
            <a:t>copernicana</a:t>
          </a:r>
          <a:r>
            <a:rPr lang="pt-BR" sz="2000" i="1" kern="1200" dirty="0">
              <a:solidFill>
                <a:srgbClr val="022BA0"/>
              </a:solidFill>
            </a:rPr>
            <a:t> </a:t>
          </a:r>
          <a:endParaRPr lang="en-GB" sz="2000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Geocentrismo             </a:t>
          </a:r>
          <a:r>
            <a:rPr lang="pt-BR" sz="2000" b="1" kern="1200" dirty="0" err="1"/>
            <a:t>Heliocentrismo</a:t>
          </a:r>
          <a:endParaRPr lang="en-GB" sz="2000" kern="1200" dirty="0"/>
        </a:p>
      </dsp:txBody>
      <dsp:txXfrm rot="-5400000">
        <a:off x="2549280" y="36471"/>
        <a:ext cx="4996332" cy="674160"/>
      </dsp:txXfrm>
    </dsp:sp>
    <dsp:sp modelId="{FD858A85-5E32-4834-ADBF-D8B51D298BED}">
      <dsp:nvSpPr>
        <dsp:cNvPr id="0" name=""/>
        <dsp:cNvSpPr/>
      </dsp:nvSpPr>
      <dsp:spPr>
        <a:xfrm rot="5400000">
          <a:off x="903615" y="464314"/>
          <a:ext cx="1148784" cy="229284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18</a:t>
          </a:r>
          <a:endParaRPr lang="en-GB" sz="2400" b="1" kern="1200" dirty="0"/>
        </a:p>
      </dsp:txBody>
      <dsp:txXfrm rot="-5400000">
        <a:off x="331584" y="1036345"/>
        <a:ext cx="2292846" cy="1148784"/>
      </dsp:txXfrm>
    </dsp:sp>
    <dsp:sp modelId="{23F879E7-71BF-4B02-A0B8-EED4C30A0308}">
      <dsp:nvSpPr>
        <dsp:cNvPr id="0" name=""/>
        <dsp:cNvSpPr/>
      </dsp:nvSpPr>
      <dsp:spPr>
        <a:xfrm rot="5400000">
          <a:off x="4770167" y="-1250633"/>
          <a:ext cx="746709" cy="507697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i="1" kern="1200" dirty="0" err="1">
              <a:solidFill>
                <a:srgbClr val="022BA0"/>
              </a:solidFill>
            </a:rPr>
            <a:t>Revolução</a:t>
          </a:r>
          <a:r>
            <a:rPr lang="en-GB" sz="2000" b="1" i="1" kern="1200" dirty="0">
              <a:solidFill>
                <a:srgbClr val="022BA0"/>
              </a:solidFill>
            </a:rPr>
            <a:t> </a:t>
          </a:r>
          <a:r>
            <a:rPr lang="en-GB" sz="2000" b="1" i="1" kern="1200" dirty="0" err="1">
              <a:solidFill>
                <a:srgbClr val="022BA0"/>
              </a:solidFill>
            </a:rPr>
            <a:t>lavoisierana</a:t>
          </a:r>
          <a:endParaRPr lang="en-GB" sz="2000" b="1" i="1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 err="1"/>
            <a:t>Flogisto</a:t>
          </a:r>
          <a:r>
            <a:rPr lang="en-GB" sz="2000" b="1" kern="1200" dirty="0"/>
            <a:t>             </a:t>
          </a:r>
          <a:r>
            <a:rPr lang="en-GB" sz="2000" b="1" kern="1200" dirty="0" err="1"/>
            <a:t>Combustão</a:t>
          </a:r>
          <a:r>
            <a:rPr lang="en-GB" sz="2000" b="1" kern="1200" dirty="0"/>
            <a:t> (</a:t>
          </a:r>
          <a:r>
            <a:rPr lang="en-GB" sz="2000" b="1" kern="1200" dirty="0" err="1"/>
            <a:t>Respiração</a:t>
          </a:r>
          <a:r>
            <a:rPr lang="en-GB" sz="2000" b="1" kern="1200" dirty="0"/>
            <a:t>)</a:t>
          </a:r>
        </a:p>
      </dsp:txBody>
      <dsp:txXfrm rot="-5400000">
        <a:off x="2605037" y="950948"/>
        <a:ext cx="5040519" cy="673807"/>
      </dsp:txXfrm>
    </dsp:sp>
    <dsp:sp modelId="{021D56C5-12A4-441F-A809-2F5F0CECBC60}">
      <dsp:nvSpPr>
        <dsp:cNvPr id="0" name=""/>
        <dsp:cNvSpPr/>
      </dsp:nvSpPr>
      <dsp:spPr>
        <a:xfrm rot="5400000">
          <a:off x="903611" y="1496690"/>
          <a:ext cx="1148784" cy="229283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19      </a:t>
          </a:r>
          <a:endParaRPr lang="en-GB" sz="2400" b="1" kern="1200" dirty="0"/>
        </a:p>
      </dsp:txBody>
      <dsp:txXfrm rot="-5400000">
        <a:off x="331584" y="2068717"/>
        <a:ext cx="2292838" cy="1148784"/>
      </dsp:txXfrm>
    </dsp:sp>
    <dsp:sp modelId="{C2DF298B-0CE5-4391-9F99-AFD81EA96651}">
      <dsp:nvSpPr>
        <dsp:cNvPr id="0" name=""/>
        <dsp:cNvSpPr/>
      </dsp:nvSpPr>
      <dsp:spPr>
        <a:xfrm rot="5400000">
          <a:off x="4445026" y="151072"/>
          <a:ext cx="746709" cy="442678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1" kern="1200" dirty="0">
              <a:solidFill>
                <a:srgbClr val="022BA0"/>
              </a:solidFill>
            </a:rPr>
            <a:t>Revolução</a:t>
          </a:r>
          <a:r>
            <a:rPr lang="pt-BR" sz="2000" i="1" kern="1200" dirty="0">
              <a:solidFill>
                <a:srgbClr val="022BA0"/>
              </a:solidFill>
            </a:rPr>
            <a:t> </a:t>
          </a:r>
          <a:r>
            <a:rPr lang="pt-BR" sz="2000" b="1" i="1" kern="1200" dirty="0">
              <a:solidFill>
                <a:srgbClr val="022BA0"/>
              </a:solidFill>
            </a:rPr>
            <a:t>darwiniana</a:t>
          </a:r>
          <a:r>
            <a:rPr lang="pt-BR" sz="2000" i="1" kern="1200" dirty="0">
              <a:solidFill>
                <a:srgbClr val="022BA0"/>
              </a:solidFill>
            </a:rPr>
            <a:t> </a:t>
          </a:r>
          <a:endParaRPr lang="en-GB" sz="2000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Criacionismo             Evolucionismo</a:t>
          </a:r>
          <a:endParaRPr lang="en-GB" sz="2000" kern="1200" dirty="0"/>
        </a:p>
      </dsp:txBody>
      <dsp:txXfrm rot="-5400000">
        <a:off x="2604987" y="2027563"/>
        <a:ext cx="4390337" cy="673807"/>
      </dsp:txXfrm>
    </dsp:sp>
    <dsp:sp modelId="{1AED6DB8-2801-42FD-BEED-8A1D58E448E4}">
      <dsp:nvSpPr>
        <dsp:cNvPr id="0" name=""/>
        <dsp:cNvSpPr/>
      </dsp:nvSpPr>
      <dsp:spPr>
        <a:xfrm rot="5400000">
          <a:off x="903607" y="2529066"/>
          <a:ext cx="1148784" cy="229283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20   </a:t>
          </a:r>
          <a:endParaRPr lang="en-GB" sz="2400" b="1" kern="1200" dirty="0"/>
        </a:p>
      </dsp:txBody>
      <dsp:txXfrm rot="-5400000">
        <a:off x="331584" y="3101089"/>
        <a:ext cx="2292830" cy="1148784"/>
      </dsp:txXfrm>
    </dsp:sp>
    <dsp:sp modelId="{279C4A06-86D1-4795-AE6B-822F8A79692B}">
      <dsp:nvSpPr>
        <dsp:cNvPr id="0" name=""/>
        <dsp:cNvSpPr/>
      </dsp:nvSpPr>
      <dsp:spPr>
        <a:xfrm rot="5400000">
          <a:off x="4333263" y="1218993"/>
          <a:ext cx="746709" cy="427265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i="1" kern="1200" dirty="0" err="1">
              <a:solidFill>
                <a:srgbClr val="022BA0"/>
              </a:solidFill>
            </a:rPr>
            <a:t>Revolução</a:t>
          </a:r>
          <a:r>
            <a:rPr lang="en-GB" sz="2000" b="1" i="1" kern="1200" dirty="0">
              <a:solidFill>
                <a:srgbClr val="022BA0"/>
              </a:solidFill>
            </a:rPr>
            <a:t> </a:t>
          </a:r>
          <a:r>
            <a:rPr lang="en-GB" sz="2000" b="1" i="1" kern="1200" dirty="0" err="1">
              <a:solidFill>
                <a:srgbClr val="022BA0"/>
              </a:solidFill>
            </a:rPr>
            <a:t>freudiana</a:t>
          </a:r>
          <a:endParaRPr lang="en-GB" sz="2000" b="1" i="1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 </a:t>
          </a:r>
          <a:r>
            <a:rPr lang="pt-BR" sz="2000" b="1" kern="1200" dirty="0"/>
            <a:t>Consciente                  Inconsciente</a:t>
          </a:r>
          <a:endParaRPr lang="en-GB" sz="2000" kern="1200" dirty="0"/>
        </a:p>
      </dsp:txBody>
      <dsp:txXfrm rot="-5400000">
        <a:off x="2570291" y="3018417"/>
        <a:ext cx="4236204" cy="673807"/>
      </dsp:txXfrm>
    </dsp:sp>
    <dsp:sp modelId="{4A009859-DB47-4147-80DA-A3B5E1C2F935}">
      <dsp:nvSpPr>
        <dsp:cNvPr id="0" name=""/>
        <dsp:cNvSpPr/>
      </dsp:nvSpPr>
      <dsp:spPr>
        <a:xfrm rot="5400000">
          <a:off x="892759" y="3572286"/>
          <a:ext cx="1148784" cy="227113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Século 21</a:t>
          </a:r>
          <a:endParaRPr lang="en-GB" sz="2400" b="1" kern="1200" dirty="0"/>
        </a:p>
      </dsp:txBody>
      <dsp:txXfrm rot="-5400000">
        <a:off x="331584" y="4133461"/>
        <a:ext cx="2271134" cy="1148784"/>
      </dsp:txXfrm>
    </dsp:sp>
    <dsp:sp modelId="{EEF003A1-5A77-4649-8C09-9F9FDE0A7741}">
      <dsp:nvSpPr>
        <dsp:cNvPr id="0" name=""/>
        <dsp:cNvSpPr/>
      </dsp:nvSpPr>
      <dsp:spPr>
        <a:xfrm rot="5400000">
          <a:off x="4168442" y="2510850"/>
          <a:ext cx="746709" cy="385068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>
            <a:solidFill>
              <a:srgbClr val="022B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b="1" i="1" kern="1200" dirty="0"/>
        </a:p>
      </dsp:txBody>
      <dsp:txXfrm rot="-5400000">
        <a:off x="2616455" y="4099289"/>
        <a:ext cx="3814234" cy="6738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7CBB0-7DE4-4648-84D5-B14140E39609}">
      <dsp:nvSpPr>
        <dsp:cNvPr id="0" name=""/>
        <dsp:cNvSpPr/>
      </dsp:nvSpPr>
      <dsp:spPr>
        <a:xfrm>
          <a:off x="2088935" y="51"/>
          <a:ext cx="4031041" cy="990622"/>
        </a:xfrm>
        <a:prstGeom prst="roundRect">
          <a:avLst>
            <a:gd name="adj" fmla="val 10000"/>
          </a:avLst>
        </a:prstGeom>
        <a:solidFill>
          <a:srgbClr val="00A4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1" kern="1200" dirty="0" err="1"/>
            <a:t>TRANS</a:t>
          </a:r>
          <a:r>
            <a:rPr lang="pt-BR" sz="2400" b="1" kern="1200" dirty="0" err="1"/>
            <a:t>gredir</a:t>
          </a:r>
          <a:r>
            <a:rPr lang="pt-BR" sz="2400" b="1" kern="1200" dirty="0"/>
            <a:t> fronteiras </a:t>
          </a:r>
          <a:r>
            <a:rPr lang="pt-BR" sz="2400" b="1" i="1" kern="1200" dirty="0"/>
            <a:t> </a:t>
          </a:r>
          <a:endParaRPr lang="pt-BR" sz="2400" b="1" kern="1200" dirty="0"/>
        </a:p>
      </dsp:txBody>
      <dsp:txXfrm>
        <a:off x="2117949" y="29065"/>
        <a:ext cx="3973013" cy="932594"/>
      </dsp:txXfrm>
    </dsp:sp>
    <dsp:sp modelId="{A48F6C4F-D464-4727-A938-081D67966D37}">
      <dsp:nvSpPr>
        <dsp:cNvPr id="0" name=""/>
        <dsp:cNvSpPr/>
      </dsp:nvSpPr>
      <dsp:spPr>
        <a:xfrm rot="5400000">
          <a:off x="3936850" y="1013021"/>
          <a:ext cx="335210" cy="4022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 rot="-5400000">
        <a:off x="3983780" y="1046542"/>
        <a:ext cx="241352" cy="234647"/>
      </dsp:txXfrm>
    </dsp:sp>
    <dsp:sp modelId="{6867AB1D-1F74-42A2-9783-5B787EBBF367}">
      <dsp:nvSpPr>
        <dsp:cNvPr id="0" name=""/>
        <dsp:cNvSpPr/>
      </dsp:nvSpPr>
      <dsp:spPr>
        <a:xfrm>
          <a:off x="2117603" y="1437621"/>
          <a:ext cx="3973704" cy="893894"/>
        </a:xfrm>
        <a:prstGeom prst="roundRect">
          <a:avLst>
            <a:gd name="adj" fmla="val 10000"/>
          </a:avLst>
        </a:prstGeom>
        <a:solidFill>
          <a:srgbClr val="007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1" kern="1200" dirty="0" err="1"/>
            <a:t>TRANS</a:t>
          </a:r>
          <a:r>
            <a:rPr lang="pt-BR" sz="2400" b="1" kern="1200" dirty="0" err="1"/>
            <a:t>disciplinaridade</a:t>
          </a:r>
          <a:endParaRPr lang="pt-BR" sz="2400" b="1" kern="1200" dirty="0"/>
        </a:p>
      </dsp:txBody>
      <dsp:txXfrm>
        <a:off x="2143784" y="1463802"/>
        <a:ext cx="3921342" cy="841532"/>
      </dsp:txXfrm>
    </dsp:sp>
    <dsp:sp modelId="{BC683F67-0D41-4F68-9584-57B3030B82AC}">
      <dsp:nvSpPr>
        <dsp:cNvPr id="0" name=""/>
        <dsp:cNvSpPr/>
      </dsp:nvSpPr>
      <dsp:spPr>
        <a:xfrm rot="5400000">
          <a:off x="3936850" y="2353862"/>
          <a:ext cx="335210" cy="4022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 rot="-5400000">
        <a:off x="3983780" y="2387383"/>
        <a:ext cx="241352" cy="234647"/>
      </dsp:txXfrm>
    </dsp:sp>
    <dsp:sp modelId="{AFB1E666-BEE4-4C74-922B-474BF04087F9}">
      <dsp:nvSpPr>
        <dsp:cNvPr id="0" name=""/>
        <dsp:cNvSpPr/>
      </dsp:nvSpPr>
      <dsp:spPr>
        <a:xfrm>
          <a:off x="2117603" y="2778462"/>
          <a:ext cx="3973704" cy="893894"/>
        </a:xfrm>
        <a:prstGeom prst="roundRect">
          <a:avLst>
            <a:gd name="adj" fmla="val 10000"/>
          </a:avLst>
        </a:prstGeom>
        <a:solidFill>
          <a:srgbClr val="004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1" kern="1200" dirty="0" err="1"/>
            <a:t>IN</a:t>
          </a:r>
          <a:r>
            <a:rPr lang="pt-BR" sz="2400" b="1" kern="1200" dirty="0" err="1"/>
            <a:t>disciplinaridade</a:t>
          </a:r>
          <a:endParaRPr lang="pt-BR" sz="2400" b="1" kern="1200" dirty="0"/>
        </a:p>
      </dsp:txBody>
      <dsp:txXfrm>
        <a:off x="2143784" y="2804643"/>
        <a:ext cx="3921342" cy="841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7CBB0-7DE4-4648-84D5-B14140E39609}">
      <dsp:nvSpPr>
        <dsp:cNvPr id="0" name=""/>
        <dsp:cNvSpPr/>
      </dsp:nvSpPr>
      <dsp:spPr>
        <a:xfrm>
          <a:off x="2116906" y="0"/>
          <a:ext cx="3975099" cy="918102"/>
        </a:xfrm>
        <a:prstGeom prst="roundRect">
          <a:avLst>
            <a:gd name="adj" fmla="val 10000"/>
          </a:avLst>
        </a:prstGeom>
        <a:solidFill>
          <a:srgbClr val="00A4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1" kern="1200" dirty="0" err="1"/>
            <a:t>TRANS</a:t>
          </a:r>
          <a:r>
            <a:rPr lang="pt-BR" sz="2400" b="1" kern="1200" dirty="0" err="1"/>
            <a:t>gredir</a:t>
          </a:r>
          <a:r>
            <a:rPr lang="pt-BR" sz="2400" b="1" kern="1200" dirty="0"/>
            <a:t> fronteiras </a:t>
          </a:r>
          <a:r>
            <a:rPr lang="pt-BR" sz="2400" b="1" i="1" kern="1200" dirty="0"/>
            <a:t> </a:t>
          </a:r>
          <a:endParaRPr lang="pt-BR" sz="2400" b="1" kern="1200" dirty="0"/>
        </a:p>
      </dsp:txBody>
      <dsp:txXfrm>
        <a:off x="2143796" y="26890"/>
        <a:ext cx="3921319" cy="864322"/>
      </dsp:txXfrm>
    </dsp:sp>
    <dsp:sp modelId="{A48F6C4F-D464-4727-A938-081D67966D37}">
      <dsp:nvSpPr>
        <dsp:cNvPr id="0" name=""/>
        <dsp:cNvSpPr/>
      </dsp:nvSpPr>
      <dsp:spPr>
        <a:xfrm rot="5400000">
          <a:off x="3932311" y="941054"/>
          <a:ext cx="344288" cy="41314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-5400000">
        <a:off x="3980512" y="975482"/>
        <a:ext cx="247887" cy="241002"/>
      </dsp:txXfrm>
    </dsp:sp>
    <dsp:sp modelId="{6867AB1D-1F74-42A2-9783-5B787EBBF367}">
      <dsp:nvSpPr>
        <dsp:cNvPr id="0" name=""/>
        <dsp:cNvSpPr/>
      </dsp:nvSpPr>
      <dsp:spPr>
        <a:xfrm>
          <a:off x="2116906" y="1377153"/>
          <a:ext cx="3975099" cy="918102"/>
        </a:xfrm>
        <a:prstGeom prst="roundRect">
          <a:avLst>
            <a:gd name="adj" fmla="val 10000"/>
          </a:avLst>
        </a:prstGeom>
        <a:solidFill>
          <a:srgbClr val="007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1" kern="1200" dirty="0" err="1"/>
            <a:t>TRANS</a:t>
          </a:r>
          <a:r>
            <a:rPr lang="pt-BR" sz="2400" b="1" kern="1200" dirty="0" err="1"/>
            <a:t>disciplinaridade</a:t>
          </a:r>
          <a:endParaRPr lang="pt-BR" sz="2400" b="1" kern="1200" dirty="0"/>
        </a:p>
      </dsp:txBody>
      <dsp:txXfrm>
        <a:off x="2143796" y="1404043"/>
        <a:ext cx="3921319" cy="864322"/>
      </dsp:txXfrm>
    </dsp:sp>
    <dsp:sp modelId="{BC683F67-0D41-4F68-9584-57B3030B82AC}">
      <dsp:nvSpPr>
        <dsp:cNvPr id="0" name=""/>
        <dsp:cNvSpPr/>
      </dsp:nvSpPr>
      <dsp:spPr>
        <a:xfrm rot="5400000">
          <a:off x="3932311" y="2318207"/>
          <a:ext cx="344288" cy="41314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-5400000">
        <a:off x="3980512" y="2352635"/>
        <a:ext cx="247887" cy="241002"/>
      </dsp:txXfrm>
    </dsp:sp>
    <dsp:sp modelId="{AFB1E666-BEE4-4C74-922B-474BF04087F9}">
      <dsp:nvSpPr>
        <dsp:cNvPr id="0" name=""/>
        <dsp:cNvSpPr/>
      </dsp:nvSpPr>
      <dsp:spPr>
        <a:xfrm>
          <a:off x="2116906" y="2754306"/>
          <a:ext cx="3975099" cy="918102"/>
        </a:xfrm>
        <a:prstGeom prst="roundRect">
          <a:avLst>
            <a:gd name="adj" fmla="val 10000"/>
          </a:avLst>
        </a:prstGeom>
        <a:solidFill>
          <a:srgbClr val="004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1" kern="1200" dirty="0" err="1"/>
            <a:t>IN</a:t>
          </a:r>
          <a:r>
            <a:rPr lang="pt-BR" sz="2400" b="1" kern="1200" dirty="0" err="1"/>
            <a:t>disciplinaridade</a:t>
          </a:r>
          <a:endParaRPr lang="pt-BR" sz="2400" b="1" kern="1200" dirty="0"/>
        </a:p>
      </dsp:txBody>
      <dsp:txXfrm>
        <a:off x="2143796" y="2781196"/>
        <a:ext cx="3921319" cy="8643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7CBB0-7DE4-4648-84D5-B14140E39609}">
      <dsp:nvSpPr>
        <dsp:cNvPr id="0" name=""/>
        <dsp:cNvSpPr/>
      </dsp:nvSpPr>
      <dsp:spPr>
        <a:xfrm>
          <a:off x="2116906" y="0"/>
          <a:ext cx="3975099" cy="918102"/>
        </a:xfrm>
        <a:prstGeom prst="roundRect">
          <a:avLst>
            <a:gd name="adj" fmla="val 10000"/>
          </a:avLst>
        </a:prstGeom>
        <a:solidFill>
          <a:srgbClr val="00A4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1" kern="1200" dirty="0" err="1"/>
            <a:t>TRANS</a:t>
          </a:r>
          <a:r>
            <a:rPr lang="pt-BR" sz="2400" b="1" kern="1200" dirty="0" err="1"/>
            <a:t>gredir</a:t>
          </a:r>
          <a:r>
            <a:rPr lang="pt-BR" sz="2400" b="1" kern="1200" dirty="0"/>
            <a:t> fronteiras </a:t>
          </a:r>
          <a:r>
            <a:rPr lang="pt-BR" sz="2400" b="1" i="1" kern="1200" dirty="0"/>
            <a:t> </a:t>
          </a:r>
          <a:endParaRPr lang="pt-BR" sz="2400" b="1" kern="1200" dirty="0"/>
        </a:p>
      </dsp:txBody>
      <dsp:txXfrm>
        <a:off x="2143796" y="26890"/>
        <a:ext cx="3921319" cy="864322"/>
      </dsp:txXfrm>
    </dsp:sp>
    <dsp:sp modelId="{A48F6C4F-D464-4727-A938-081D67966D37}">
      <dsp:nvSpPr>
        <dsp:cNvPr id="0" name=""/>
        <dsp:cNvSpPr/>
      </dsp:nvSpPr>
      <dsp:spPr>
        <a:xfrm rot="5400000">
          <a:off x="3932311" y="941054"/>
          <a:ext cx="344288" cy="41314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-5400000">
        <a:off x="3980512" y="975482"/>
        <a:ext cx="247887" cy="241002"/>
      </dsp:txXfrm>
    </dsp:sp>
    <dsp:sp modelId="{6867AB1D-1F74-42A2-9783-5B787EBBF367}">
      <dsp:nvSpPr>
        <dsp:cNvPr id="0" name=""/>
        <dsp:cNvSpPr/>
      </dsp:nvSpPr>
      <dsp:spPr>
        <a:xfrm>
          <a:off x="2116906" y="1377153"/>
          <a:ext cx="3975099" cy="918102"/>
        </a:xfrm>
        <a:prstGeom prst="roundRect">
          <a:avLst>
            <a:gd name="adj" fmla="val 10000"/>
          </a:avLst>
        </a:prstGeom>
        <a:solidFill>
          <a:srgbClr val="007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1" kern="1200" dirty="0" err="1"/>
            <a:t>TRANS</a:t>
          </a:r>
          <a:r>
            <a:rPr lang="pt-BR" sz="2400" b="1" kern="1200" dirty="0" err="1"/>
            <a:t>disciplinaridade</a:t>
          </a:r>
          <a:endParaRPr lang="pt-BR" sz="2400" b="1" kern="1200" dirty="0"/>
        </a:p>
      </dsp:txBody>
      <dsp:txXfrm>
        <a:off x="2143796" y="1404043"/>
        <a:ext cx="3921319" cy="864322"/>
      </dsp:txXfrm>
    </dsp:sp>
    <dsp:sp modelId="{BC683F67-0D41-4F68-9584-57B3030B82AC}">
      <dsp:nvSpPr>
        <dsp:cNvPr id="0" name=""/>
        <dsp:cNvSpPr/>
      </dsp:nvSpPr>
      <dsp:spPr>
        <a:xfrm rot="5400000">
          <a:off x="3932311" y="2318207"/>
          <a:ext cx="344288" cy="41314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-5400000">
        <a:off x="3980512" y="2352635"/>
        <a:ext cx="247887" cy="241002"/>
      </dsp:txXfrm>
    </dsp:sp>
    <dsp:sp modelId="{AFB1E666-BEE4-4C74-922B-474BF04087F9}">
      <dsp:nvSpPr>
        <dsp:cNvPr id="0" name=""/>
        <dsp:cNvSpPr/>
      </dsp:nvSpPr>
      <dsp:spPr>
        <a:xfrm>
          <a:off x="2116906" y="2754306"/>
          <a:ext cx="3975099" cy="918102"/>
        </a:xfrm>
        <a:prstGeom prst="roundRect">
          <a:avLst>
            <a:gd name="adj" fmla="val 10000"/>
          </a:avLst>
        </a:prstGeom>
        <a:solidFill>
          <a:srgbClr val="004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1" kern="1200" dirty="0" err="1"/>
            <a:t>IN</a:t>
          </a:r>
          <a:r>
            <a:rPr lang="pt-BR" sz="2400" b="1" kern="1200" dirty="0" err="1"/>
            <a:t>disciplinaridade</a:t>
          </a:r>
          <a:endParaRPr lang="pt-BR" sz="2400" b="1" kern="1200" dirty="0"/>
        </a:p>
      </dsp:txBody>
      <dsp:txXfrm>
        <a:off x="2143796" y="2781196"/>
        <a:ext cx="3921319" cy="864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70397-DB47-43D9-8792-D17A6B0F5CD7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EC7FF-9F16-46EF-B09B-69718A44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F7CA7-E434-4806-8358-425BF86235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03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BAC25C-3614-4BCD-8351-9E6F5A349EEC}" type="slidenum">
              <a:rPr lang="pt-BR" smtClean="0">
                <a:latin typeface="Arial" pitchFamily="34" charset="0"/>
              </a:rPr>
              <a:pPr eaLnBrk="1" hangingPunct="1"/>
              <a:t>22</a:t>
            </a:fld>
            <a:endParaRPr lang="pt-BR">
              <a:latin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217DD8-2D65-4C01-BF40-8E6A4933A141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06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18AA5E-21D8-4C57-A672-B1A4BB84274F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5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D9710E-1216-4B66-8A7A-CE830454C853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15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7865D0-4AE8-44B2-A485-6C252CE4A554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98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329A59-D2F4-4CF5-BF3D-1A284FB42B92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46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6BDAB3-D2E0-423E-B894-D7571E43A778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97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41828E-77CF-4CEA-B9AE-7E05BE6454A6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7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3FFFA3-AA6C-4A62-93F0-F7E3115A16CE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70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5C7242-3B0F-406C-8891-0917A7997069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3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E7F9BB-0E2A-4808-B9C1-AD9C53D0922A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34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91AE26-A064-41DD-B814-7F97B8997611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14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09E78DD-47C6-4545-BBE0-70C0E9BD85D4}" type="slidenum">
              <a:rPr lang="pt-BR" smtClean="0">
                <a:latin typeface="Arial" pitchFamily="34" charset="0"/>
              </a:rPr>
              <a:pPr eaLnBrk="1" hangingPunct="1"/>
              <a:t>35</a:t>
            </a:fld>
            <a:endParaRPr lang="pt-BR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09E78DD-47C6-4545-BBE0-70C0E9BD85D4}" type="slidenum">
              <a:rPr lang="pt-BR" smtClean="0">
                <a:latin typeface="Arial" pitchFamily="34" charset="0"/>
              </a:rPr>
              <a:pPr eaLnBrk="1" hangingPunct="1"/>
              <a:t>36</a:t>
            </a:fld>
            <a:endParaRPr lang="pt-BR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09E78DD-47C6-4545-BBE0-70C0E9BD85D4}" type="slidenum">
              <a:rPr lang="pt-BR" smtClean="0">
                <a:latin typeface="Arial" pitchFamily="34" charset="0"/>
              </a:rPr>
              <a:pPr eaLnBrk="1" hangingPunct="1"/>
              <a:t>37</a:t>
            </a:fld>
            <a:endParaRPr lang="pt-BR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09E78DD-47C6-4545-BBE0-70C0E9BD85D4}" type="slidenum">
              <a:rPr lang="pt-BR" smtClean="0">
                <a:latin typeface="Arial" pitchFamily="34" charset="0"/>
              </a:rPr>
              <a:pPr eaLnBrk="1" hangingPunct="1"/>
              <a:t>38</a:t>
            </a:fld>
            <a:endParaRPr lang="pt-BR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DB8DD82-56F6-4ACA-8A1B-233712BA5F9A}" type="slidenum">
              <a:rPr lang="pt-BR" smtClean="0">
                <a:latin typeface="Arial" pitchFamily="34" charset="0"/>
              </a:rPr>
              <a:pPr eaLnBrk="1" hangingPunct="1"/>
              <a:t>44</a:t>
            </a:fld>
            <a:endParaRPr lang="pt-BR">
              <a:latin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B1B82A7-892B-4AAC-A069-FF696629CABF}" type="slidenum">
              <a:rPr lang="pt-BR" smtClean="0">
                <a:latin typeface="Arial" pitchFamily="34" charset="0"/>
              </a:rPr>
              <a:pPr eaLnBrk="1" hangingPunct="1"/>
              <a:t>47</a:t>
            </a:fld>
            <a:endParaRPr lang="pt-BR">
              <a:latin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>
                <a:latin typeface="Arial" pitchFamily="34" charset="0"/>
              </a:rPr>
              <a:t>Clique para adicionar texto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B1B82A7-892B-4AAC-A069-FF696629CABF}" type="slidenum">
              <a:rPr lang="pt-BR" smtClean="0">
                <a:latin typeface="Arial" pitchFamily="34" charset="0"/>
              </a:rPr>
              <a:pPr eaLnBrk="1" hangingPunct="1"/>
              <a:t>48</a:t>
            </a:fld>
            <a:endParaRPr lang="pt-BR">
              <a:latin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>
                <a:latin typeface="Arial" pitchFamily="34" charset="0"/>
              </a:rPr>
              <a:t>Clique para adicionar texto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9EA1F3C-9B6C-4074-8731-95A3A6249034}" type="slidenum">
              <a:rPr lang="pt-BR" smtClean="0">
                <a:latin typeface="Arial" pitchFamily="34" charset="0"/>
              </a:rPr>
              <a:pPr eaLnBrk="1" hangingPunct="1"/>
              <a:t>49</a:t>
            </a:fld>
            <a:endParaRPr lang="pt-BR">
              <a:latin typeface="Arial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99532E-AFB4-4428-9191-52C8831AE88E}" type="slidenum">
              <a:rPr lang="pt-BR" smtClean="0">
                <a:latin typeface="Arial" pitchFamily="34" charset="0"/>
              </a:rPr>
              <a:pPr eaLnBrk="1" hangingPunct="1"/>
              <a:t>50</a:t>
            </a:fld>
            <a:endParaRPr lang="pt-BR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F6EB1-9F62-48E8-B48E-D6BF0F991019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801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99532E-AFB4-4428-9191-52C8831AE88E}" type="slidenum">
              <a:rPr lang="pt-BR" smtClean="0">
                <a:latin typeface="Arial" pitchFamily="34" charset="0"/>
              </a:rPr>
              <a:pPr eaLnBrk="1" hangingPunct="1"/>
              <a:t>51</a:t>
            </a:fld>
            <a:endParaRPr lang="pt-BR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9EA1F3C-9B6C-4074-8731-95A3A6249034}" type="slidenum">
              <a:rPr lang="pt-BR" smtClean="0">
                <a:latin typeface="Arial" pitchFamily="34" charset="0"/>
              </a:rPr>
              <a:pPr eaLnBrk="1" hangingPunct="1"/>
              <a:t>52</a:t>
            </a:fld>
            <a:endParaRPr lang="pt-BR">
              <a:latin typeface="Arial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50C76F-8DD7-4478-A57C-40611C3925F5}" type="slidenum">
              <a:rPr lang="pt-BR" smtClean="0">
                <a:latin typeface="Arial" pitchFamily="34" charset="0"/>
              </a:rPr>
              <a:pPr eaLnBrk="1" hangingPunct="1"/>
              <a:t>53</a:t>
            </a:fld>
            <a:endParaRPr lang="pt-BR">
              <a:latin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705FCF6-3A02-4E77-975D-DFD44AEC0412}" type="slidenum">
              <a:rPr lang="pt-BR" smtClean="0">
                <a:latin typeface="Arial" pitchFamily="34" charset="0"/>
              </a:rPr>
              <a:pPr eaLnBrk="1" hangingPunct="1"/>
              <a:t>54</a:t>
            </a:fld>
            <a:endParaRPr lang="pt-BR">
              <a:latin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8524DF5-D847-4CC2-90E7-74ECE1ECD492}" type="slidenum">
              <a:rPr lang="pt-BR" smtClean="0">
                <a:latin typeface="Arial" pitchFamily="34" charset="0"/>
              </a:rPr>
              <a:pPr eaLnBrk="1" hangingPunct="1"/>
              <a:t>55</a:t>
            </a:fld>
            <a:endParaRPr lang="pt-BR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2E4A13-E3CB-4139-B126-FDAFB2339614}" type="slidenum">
              <a:rPr lang="pt-BR" smtClean="0">
                <a:latin typeface="Arial" pitchFamily="34" charset="0"/>
              </a:rPr>
              <a:pPr eaLnBrk="1" hangingPunct="1"/>
              <a:t>56</a:t>
            </a:fld>
            <a:endParaRPr lang="pt-BR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2AF18F4-EA93-46CE-8096-D5A0BD590951}" type="slidenum">
              <a:rPr lang="pt-BR" smtClean="0">
                <a:latin typeface="Arial" pitchFamily="34" charset="0"/>
              </a:rPr>
              <a:pPr eaLnBrk="1" hangingPunct="1"/>
              <a:t>57</a:t>
            </a:fld>
            <a:endParaRPr lang="pt-BR">
              <a:latin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D161129-3E8B-4D14-BDE0-7DDD47040076}" type="slidenum">
              <a:rPr lang="pt-BR" smtClean="0">
                <a:latin typeface="Arial" pitchFamily="34" charset="0"/>
              </a:rPr>
              <a:pPr eaLnBrk="1" hangingPunct="1"/>
              <a:t>58</a:t>
            </a:fld>
            <a:endParaRPr lang="pt-BR">
              <a:latin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BF44949-6316-4414-9A5A-668D4635517E}" type="slidenum">
              <a:rPr lang="pt-BR" smtClean="0">
                <a:latin typeface="Arial" pitchFamily="34" charset="0"/>
              </a:rPr>
              <a:pPr eaLnBrk="1" hangingPunct="1"/>
              <a:t>59</a:t>
            </a:fld>
            <a:endParaRPr lang="pt-BR">
              <a:latin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629F296-9360-49EA-BF3B-6AF8901D77A3}" type="slidenum">
              <a:rPr lang="pt-BR" smtClean="0">
                <a:latin typeface="Arial" pitchFamily="34" charset="0"/>
              </a:rPr>
              <a:pPr eaLnBrk="1" hangingPunct="1"/>
              <a:t>60</a:t>
            </a:fld>
            <a:endParaRPr lang="pt-BR"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914740-1579-4EAE-8AC7-5E9B3140B7D5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141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DCD8D7-A786-4570-A4DD-B9CD78AE748B}" type="slidenum">
              <a:rPr lang="pt-BR" smtClean="0">
                <a:latin typeface="Arial" pitchFamily="34" charset="0"/>
              </a:rPr>
              <a:pPr eaLnBrk="1" hangingPunct="1"/>
              <a:t>61</a:t>
            </a:fld>
            <a:endParaRPr lang="pt-BR"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CB49170-DF76-4A1C-AE31-8BB2878A4F80}" type="slidenum">
              <a:rPr lang="pt-BR" smtClean="0">
                <a:latin typeface="Arial" pitchFamily="34" charset="0"/>
              </a:rPr>
              <a:pPr eaLnBrk="1" hangingPunct="1"/>
              <a:t>62</a:t>
            </a:fld>
            <a:endParaRPr lang="pt-BR">
              <a:latin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BC6D664-AAFD-466A-B7DB-1A6F213E97A4}" type="slidenum">
              <a:rPr lang="pt-BR" smtClean="0">
                <a:latin typeface="Arial" pitchFamily="34" charset="0"/>
              </a:rPr>
              <a:pPr eaLnBrk="1" hangingPunct="1"/>
              <a:t>63</a:t>
            </a:fld>
            <a:endParaRPr lang="pt-BR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BC6D664-AAFD-466A-B7DB-1A6F213E97A4}" type="slidenum">
              <a:rPr lang="pt-BR" smtClean="0">
                <a:latin typeface="Arial" pitchFamily="34" charset="0"/>
              </a:rPr>
              <a:pPr eaLnBrk="1" hangingPunct="1"/>
              <a:t>64</a:t>
            </a:fld>
            <a:endParaRPr lang="pt-BR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05A9951-64B4-4C21-ABD9-7485DDB03326}" type="slidenum">
              <a:rPr lang="pt-BR" smtClean="0">
                <a:latin typeface="Arial" pitchFamily="34" charset="0"/>
              </a:rPr>
              <a:pPr eaLnBrk="1" hangingPunct="1"/>
              <a:t>65</a:t>
            </a:fld>
            <a:endParaRPr lang="pt-BR"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E3B358B-2A37-460C-AE28-FC0E1086F89A}" type="slidenum">
              <a:rPr lang="pt-BR" smtClean="0">
                <a:latin typeface="Arial" pitchFamily="34" charset="0"/>
              </a:rPr>
              <a:pPr eaLnBrk="1" hangingPunct="1"/>
              <a:t>66</a:t>
            </a:fld>
            <a:endParaRPr lang="pt-BR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9BB5E10-B98A-4E3C-96B4-CAE94324B5F4}" type="slidenum">
              <a:rPr lang="pt-BR" smtClean="0">
                <a:latin typeface="Arial" pitchFamily="34" charset="0"/>
              </a:rPr>
              <a:pPr eaLnBrk="1" hangingPunct="1"/>
              <a:t>67</a:t>
            </a:fld>
            <a:endParaRPr lang="pt-BR"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93D63D4-D610-47FD-860A-9C2DEB0D3150}" type="slidenum">
              <a:rPr lang="pt-BR" smtClean="0">
                <a:latin typeface="Arial" pitchFamily="34" charset="0"/>
              </a:rPr>
              <a:pPr eaLnBrk="1" hangingPunct="1"/>
              <a:t>68</a:t>
            </a:fld>
            <a:endParaRPr lang="pt-BR">
              <a:latin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51AA91F-27BC-44C9-90C6-5235DE8708B6}" type="slidenum">
              <a:rPr lang="pt-BR" smtClean="0">
                <a:latin typeface="Arial" pitchFamily="34" charset="0"/>
              </a:rPr>
              <a:pPr eaLnBrk="1" hangingPunct="1"/>
              <a:t>69</a:t>
            </a:fld>
            <a:endParaRPr lang="pt-BR">
              <a:latin typeface="Arial" pitchFamily="34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8489403-8287-4557-A771-2645809EF9CE}" type="slidenum">
              <a:rPr lang="pt-BR" smtClean="0">
                <a:latin typeface="Arial" pitchFamily="34" charset="0"/>
              </a:rPr>
              <a:pPr eaLnBrk="1" hangingPunct="1"/>
              <a:t>71</a:t>
            </a:fld>
            <a:endParaRPr lang="pt-BR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id="{15679554-2CEA-49CD-8F62-8421642C7C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E14FCC88-91DD-4085-B638-A1A8EE045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id="{26EB20EC-2D33-4D7F-960E-721C03DE3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5BC81E-C1D6-4495-9245-B7176D50E5AA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411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8489403-8287-4557-A771-2645809EF9CE}" type="slidenum">
              <a:rPr lang="pt-BR" smtClean="0">
                <a:latin typeface="Arial" pitchFamily="34" charset="0"/>
              </a:rPr>
              <a:pPr eaLnBrk="1" hangingPunct="1"/>
              <a:t>72</a:t>
            </a:fld>
            <a:endParaRPr lang="pt-BR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8489403-8287-4557-A771-2645809EF9CE}" type="slidenum">
              <a:rPr lang="pt-BR" smtClean="0">
                <a:latin typeface="Arial" pitchFamily="34" charset="0"/>
              </a:rPr>
              <a:pPr eaLnBrk="1" hangingPunct="1"/>
              <a:t>73</a:t>
            </a:fld>
            <a:endParaRPr lang="pt-BR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8489403-8287-4557-A771-2645809EF9CE}" type="slidenum">
              <a:rPr lang="pt-BR" smtClean="0">
                <a:latin typeface="Arial" pitchFamily="34" charset="0"/>
              </a:rPr>
              <a:pPr eaLnBrk="1" hangingPunct="1"/>
              <a:t>74</a:t>
            </a:fld>
            <a:endParaRPr lang="pt-BR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8489403-8287-4557-A771-2645809EF9CE}" type="slidenum">
              <a:rPr lang="pt-BR" smtClean="0">
                <a:latin typeface="Arial" pitchFamily="34" charset="0"/>
              </a:rPr>
              <a:pPr eaLnBrk="1" hangingPunct="1"/>
              <a:t>75</a:t>
            </a:fld>
            <a:endParaRPr lang="pt-BR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8489403-8287-4557-A771-2645809EF9CE}" type="slidenum">
              <a:rPr lang="pt-BR" smtClean="0">
                <a:latin typeface="Arial" pitchFamily="34" charset="0"/>
              </a:rPr>
              <a:pPr eaLnBrk="1" hangingPunct="1"/>
              <a:t>76</a:t>
            </a:fld>
            <a:endParaRPr lang="pt-BR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1EB9E3E-BB63-4E75-A0DE-6865F5CD6060}" type="slidenum">
              <a:rPr lang="pt-BR" smtClean="0">
                <a:latin typeface="Arial" pitchFamily="34" charset="0"/>
              </a:rPr>
              <a:pPr eaLnBrk="1" hangingPunct="1"/>
              <a:t>77</a:t>
            </a:fld>
            <a:endParaRPr lang="pt-BR">
              <a:latin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08B8391-D08C-4512-82A3-B4044DB71CCD}" type="slidenum">
              <a:rPr lang="pt-BR" smtClean="0">
                <a:latin typeface="Arial" pitchFamily="34" charset="0"/>
              </a:rPr>
              <a:pPr eaLnBrk="1" hangingPunct="1"/>
              <a:t>78</a:t>
            </a:fld>
            <a:endParaRPr lang="pt-BR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9FF7EA7-BC82-4AFC-8FB9-9B4E62EBE80D}" type="slidenum">
              <a:rPr lang="pt-BR" smtClean="0">
                <a:latin typeface="Arial" pitchFamily="34" charset="0"/>
              </a:rPr>
              <a:pPr eaLnBrk="1" hangingPunct="1"/>
              <a:t>79</a:t>
            </a:fld>
            <a:endParaRPr lang="pt-BR"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43CD20-548E-423C-BEAA-705F012EDFDF}" type="slidenum">
              <a:rPr lang="pt-BR" smtClean="0">
                <a:latin typeface="Arial" pitchFamily="34" charset="0"/>
              </a:rPr>
              <a:pPr eaLnBrk="1" hangingPunct="1"/>
              <a:t>80</a:t>
            </a:fld>
            <a:endParaRPr lang="pt-BR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4371D23-C227-42BE-A31A-DF1366292954}" type="slidenum">
              <a:rPr lang="pt-BR" smtClean="0">
                <a:latin typeface="Arial" pitchFamily="34" charset="0"/>
              </a:rPr>
              <a:pPr eaLnBrk="1" hangingPunct="1"/>
              <a:t>81</a:t>
            </a:fld>
            <a:endParaRPr lang="pt-BR">
              <a:latin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77B7D32-003A-448B-8957-F29A8A789A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1011EF-88D3-47D2-9422-4788B92BA9D3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0893FB5-13B2-4039-9632-43E0AEFA2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D341CC3-1E4A-4E5B-B892-101A4906A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615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9FC1C25-4312-4E48-8075-7EF169FDDE6C}" type="slidenum">
              <a:rPr lang="pt-BR" smtClean="0">
                <a:latin typeface="Arial" pitchFamily="34" charset="0"/>
              </a:rPr>
              <a:pPr eaLnBrk="1" hangingPunct="1"/>
              <a:t>82</a:t>
            </a:fld>
            <a:endParaRPr lang="pt-BR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7F6D4E-4AE7-4E72-9E93-A28BCD9437EC}" type="slidenum">
              <a:rPr lang="pt-BR" smtClean="0">
                <a:latin typeface="Arial" pitchFamily="34" charset="0"/>
              </a:rPr>
              <a:pPr eaLnBrk="1" hangingPunct="1"/>
              <a:t>83</a:t>
            </a:fld>
            <a:endParaRPr lang="pt-BR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>
            <a:extLst>
              <a:ext uri="{FF2B5EF4-FFF2-40B4-BE49-F238E27FC236}">
                <a16:creationId xmlns:a16="http://schemas.microsoft.com/office/drawing/2014/main" id="{33FB44DD-941F-43B9-96C2-F1269965C9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>
            <a:extLst>
              <a:ext uri="{FF2B5EF4-FFF2-40B4-BE49-F238E27FC236}">
                <a16:creationId xmlns:a16="http://schemas.microsoft.com/office/drawing/2014/main" id="{BDDD2DA3-AB58-4C96-AFEB-BF8936C8DF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93188" name="Espaço Reservado para Número de Slide 3">
            <a:extLst>
              <a:ext uri="{FF2B5EF4-FFF2-40B4-BE49-F238E27FC236}">
                <a16:creationId xmlns:a16="http://schemas.microsoft.com/office/drawing/2014/main" id="{4272A548-CDD9-4644-87C5-7EBBD4DB87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04F138-252E-4F49-B6F9-8C396F84BB79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673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0C25D-C25B-46C9-8D2E-641958887CE4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87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2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94E94EC-DF26-4100-970F-43FC92BEA6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A468C5-B1E5-4E96-9CA5-7B5009E13C40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9556AF2-0814-4633-AE3B-C0B8F8A701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665A370-5E86-495F-8C3A-2BC23CC33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75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7013F04-90A0-46DE-9195-46E88C3D2D71}" type="slidenum">
              <a:rPr lang="pt-BR" smtClean="0">
                <a:latin typeface="Arial" pitchFamily="34" charset="0"/>
              </a:rPr>
              <a:pPr eaLnBrk="1" hangingPunct="1"/>
              <a:t>20</a:t>
            </a:fld>
            <a:endParaRPr lang="pt-BR">
              <a:latin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F6A97FB-CCBB-45A0-9D9C-3E455D34A700}" type="slidenum">
              <a:rPr lang="pt-BR" smtClean="0">
                <a:latin typeface="Arial" pitchFamily="34" charset="0"/>
              </a:rPr>
              <a:pPr eaLnBrk="1" hangingPunct="1"/>
              <a:t>21</a:t>
            </a:fld>
            <a:endParaRPr lang="pt-BR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7D1-4354-4883-B82F-12224E4A16BF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2F28-C0F8-4394-9769-18135680B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86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7D1-4354-4883-B82F-12224E4A16BF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2F28-C0F8-4394-9769-18135680B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16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7D1-4354-4883-B82F-12224E4A16BF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2F28-C0F8-4394-9769-18135680B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8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45F9-39C5-4545-9B16-9FDD39650D1A}" type="datetime1">
              <a:rPr lang="pt-BR" smtClean="0"/>
              <a:t>13/04/2018</a:t>
            </a:fld>
            <a:endParaRPr lang="pt-B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WWW.PROFESSORCHASSOT.PRO.BR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AA22-547F-4B5D-9ACD-9D7A5ACACC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38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7D1-4354-4883-B82F-12224E4A16BF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2F28-C0F8-4394-9769-18135680B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88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7D1-4354-4883-B82F-12224E4A16BF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2F28-C0F8-4394-9769-18135680B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04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7D1-4354-4883-B82F-12224E4A16BF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2F28-C0F8-4394-9769-18135680B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26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7D1-4354-4883-B82F-12224E4A16BF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2F28-C0F8-4394-9769-18135680B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0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7D1-4354-4883-B82F-12224E4A16BF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2F28-C0F8-4394-9769-18135680B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42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7D1-4354-4883-B82F-12224E4A16BF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2F28-C0F8-4394-9769-18135680B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52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7D1-4354-4883-B82F-12224E4A16BF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2F28-C0F8-4394-9769-18135680B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52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7D1-4354-4883-B82F-12224E4A16BF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2F28-C0F8-4394-9769-18135680B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45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77D1-4354-4883-B82F-12224E4A16BF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12F28-C0F8-4394-9769-18135680B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82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obel.se/chemistry/laureates/1977/prigogine.jp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obel.se/chemistry/laureates/1977/prigogine.jpg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mailto:achassot@gmail.com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23928" y="4725144"/>
            <a:ext cx="5184576" cy="2088231"/>
          </a:xfrm>
          <a:gradFill flip="none" rotWithShape="1">
            <a:gsLst>
              <a:gs pos="49000">
                <a:schemeClr val="bg1"/>
              </a:gs>
              <a:gs pos="21000">
                <a:srgbClr val="FAEEBC"/>
              </a:gs>
              <a:gs pos="95333">
                <a:srgbClr val="FAEEBC"/>
              </a:gs>
              <a:gs pos="6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tabLst>
                <a:tab pos="6456363" algn="l"/>
              </a:tabLst>
            </a:pPr>
            <a:r>
              <a:rPr lang="pt-BR" sz="3600" b="1" dirty="0">
                <a:solidFill>
                  <a:srgbClr val="841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attico chassot</a:t>
            </a:r>
          </a:p>
          <a:p>
            <a:pPr algn="r">
              <a:spcBef>
                <a:spcPts val="0"/>
              </a:spcBef>
              <a:tabLst>
                <a:tab pos="6456363" algn="l"/>
              </a:tabLst>
            </a:pPr>
            <a:r>
              <a:rPr lang="pt-BR" sz="2800" b="1" dirty="0">
                <a:solidFill>
                  <a:srgbClr val="841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MARABÁ - PA</a:t>
            </a:r>
          </a:p>
          <a:p>
            <a:pPr algn="r">
              <a:spcBef>
                <a:spcPts val="0"/>
              </a:spcBef>
              <a:tabLst>
                <a:tab pos="6456363" algn="l"/>
              </a:tabLst>
            </a:pPr>
            <a:r>
              <a:rPr lang="pt-BR" sz="2400" b="1" dirty="0">
                <a:solidFill>
                  <a:srgbClr val="841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18ABRIL2018</a:t>
            </a:r>
          </a:p>
          <a:p>
            <a:pPr algn="r">
              <a:spcBef>
                <a:spcPts val="0"/>
              </a:spcBef>
            </a:pPr>
            <a:r>
              <a:rPr lang="pt-BR" sz="2400" b="1" u="sng" dirty="0">
                <a:solidFill>
                  <a:srgbClr val="841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www.professorchassot.pro.br</a:t>
            </a:r>
          </a:p>
          <a:p>
            <a:pPr algn="l"/>
            <a:endParaRPr lang="pt-BR" sz="2200" dirty="0">
              <a:solidFill>
                <a:srgbClr val="841E02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-26206"/>
            <a:ext cx="9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t-BR" sz="2800" dirty="0"/>
          </a:p>
          <a:p>
            <a:pPr algn="r"/>
            <a:endParaRPr lang="pt-BR" sz="2800" dirty="0"/>
          </a:p>
          <a:p>
            <a:pPr algn="r"/>
            <a:endParaRPr lang="pt-BR" sz="2800" dirty="0"/>
          </a:p>
          <a:p>
            <a:pPr algn="r"/>
            <a:br>
              <a:rPr lang="pt-BR" sz="2800" b="1" dirty="0">
                <a:solidFill>
                  <a:srgbClr val="022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800" b="1" dirty="0">
                <a:solidFill>
                  <a:srgbClr val="022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-108520" y="1994485"/>
            <a:ext cx="89437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7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g8QDw8PEBAPDxAQDw8QDw8PDw8PEBAQFBAVFBUQFBQXGyYeFxkkGRQUIC8gIycpLCwsFR4xNTAqNSYrLCkBCQoKDgwOGQ8PGjUgHx0pLCkpKSkpKSwpKSkpKSkpKSkpKSksKSkpKSwpKSkpLCwsKSkpLCksKSwsKSwpKSksKf/AABEIALcBEwMBIgACEQEDEQH/xAAcAAEAAgMBAQEAAAAAAAAAAAAABAUDBgcCAQj/xAA+EAABAwMBBQUGAwYFBQAAAAABAAIDBBESBQYHEyExIkFRYXEUMlKBkaEzQmIjJCVzsbIVNXLB0Rc0VXWz/8QAGgEBAAIDAQAAAAAAAAAAAAAAAAQFAQIDBv/EACkRAQACAgEDAwQBBQAAAAAAAAABAgMREgQFITFBURMiMmFxBhQVI1L/2gAMAwEAAhEDEQA/AO4IiICIiAi8ueB1ICwO1Bg7wfTmuOTPjxxu06Zisz6JK+XVe/U/AfVR31jz329FU5u99Pj/AB8/w6xitK2fK0dSAo0mosHS59FVu59eaWVNm/qDLbxjrp1jBHu8a/tI+CB8zGtJbbk69jz8lTafvTiNhPC+Pxcztt+nVZNrW/uc3oP6rm/DVl2vrcuXHNsk7nak7hmvhyxFPR2rT9qaOf8ADnYT8JOLvoVaBwPQ3XAOGrGh12qh/DmkA8Ccm/Qq5jqI93Cncf8AuHcEXMqDeXUMsJY2SDxHZK2Og3iUclg8uhP6xcfULrGWs+6bTq8V/dtSKLS6lFKLxyMeP0uBUq667SYmJ9BERGREuiAiIgIiICIiAiIgIiICIiAiIgIURBFqarCwte6hvrnny9FK1CO7b+CrrLyHdeo6imWaRbUJOOtZjbzNdwIJJuCOviFyX/FamlmkbHK5oa9wxJyb18CuuWXKdrabCslHcSHfVROgnnaYv538r3tcUteaWj1hc6fvFcLCeIH9TOX2Wz6ftLSz2wkAd8L+yfuuT2X2yl5e3Yr+Y8LPL2zFf8fDtYSy5LQbQ1UH4crrfC7tN+hWzafvFHITxW/VHzH0Krcvbclfx8qrL23NT08r/akfukvoP6rneC3jVdcp6ikl4cjSbDsnk7r4FafgrTt1Zx45ifl43u2O1ckcoR8EwUjFMFZbU+kfBMFIwTBNmmGMuabtJafFpLT9ldUO2FbFYCUvHwyDL7qrwWVlG89Gn58lt9bj7utJvH4twod5XdNCR+phv9ithodr6OW1pQ0+D+yVzVmlO7yB6c1Jj0yMdbu9Vn/IcfXyn48ub3dXbO0i4cCPEEWXhtbGXYhwLvAG60OgZiywuAT0ubLYdnKe7nPPdyC4Yu7WzZ4xUqvI6f8A1fUtLYgiBFfooiIgIiICIiAiIgIiICIiAiIg8SsuCPJU+P2V0VWVbLOPnzXn+84OVYv8O+KfOmCy57vCprVDH/Ey3zC6JZajvDprxRP+FxH1CpOj+3JC26C/HPH7c/xTBZcV8xV89btjwTFZLJisG2PFZo6l477+q84qTFTAgEptHzdPizRrJWJe49QH5gR5jmpsEReLs5jxUQQgdyvNJjtH6klccmTjG3ke7dm6bDT6mPx+mBmmO7yB91nZprB1uVMsllFnNafd5uMFYY2QNHRoC9WXqyWXOZ26xWI9HnFMV6sslPHdw+q0vbUTLpjpytEJrG2aB4BbZo1PhC3xPM/Na3Tw5vY3xcPp3rco22AHhyUnsWHle2WVz1luNa0h6REXrFaIiICIiAiIgIiICIiAiIgIiICiVzOQPgpaxzMuCFG6rH9TFNW1Z1KrsqTbGmzo5PFtnD5FX1lF1OnzglZ8Ubh9l4+leN1hitxvFv25DimKyYf8Jgrnb2cTuGPFMVkxTFGdseKnQM7IUXBWNOzsj0WJa2s8YK6omWjaPJVnDV1E2zQPIKNn9Hne933StRF7sllEeV08Ivdkshp4UqiZ1PyWCyn07LNHnzUfqJ1TXym9FTeTfwtdBp7yF3wj7lbGFW6HBjHfvdzVkvVdrwfS6esfPlv1F+WSRERWaOIiICIiAiIgIiICIiAiIgIiIC+EL6iwK6ZlnFeC1SqtnQ/JRl5bqcXDLMJVJ8OTajT4TSs+F7h91HxV5tVTY1cn6gHKpxUivmHsMF+WOs/phxSyzYJgtnfbDZWMDeyPRRMFYQN7I9EaWkYy5HqFchqrqaO72+qtbKH1E+XmO8X3esPFksvdkso2lG8WSy92SyaHlrLkBWkcVy1o7yAodLHd3orrSIMpb9zRf5rlFJy5q0WXTfZjm69gjxaB4CyyIi9xWvGIhDmdiIi2YEREBERAREQEREBERAREQEREBERBimZcFQrKxKgvZYkKo6/F5izrjlpW3FP+0jf4tIWs4reNs6e8LXfC7+q03FQ6ej1HQX3hj9MOK+4rLimC3TtsWKsIW9keiiYqwib2R6LMNbSy0TO38lYWUagZzJ8lNsoWbzZ5TuVuWZR7X6jJT0Us0RDXtLLEi45uAPJaHpm1ms1JcIMZC0XdjG3kt13hj+Gz+sf94Wibv9o6eifMZy4B7WhuLS7oVYdNSPozbjuVfHomV202t0wD52BrL9XRDG/gSDyWxbObZOrKecBgbUxRFwa3mHG3Igevcqja/b2mqKZ9PAHvdLYFzm4ho8fMrJsJs5PTRVFY/sOMDhE24J5C+RW9sdZx8r11LOvCdsVrGrSVTWVUbmwlpycYcBfu5rr2iw2YXfEfsuL7udsq6rrGwzzZxmNzscGt5jvuFP2k3qVstSKDSgG2fwhLiHySv6HG/Jo80wdPP9zzmIjUeyVNtYorDtaLiesT7VadF7XNUiWNtjILRyBl/ibYclvO7feC3VInB7RHURW4jGnsuB/O3y8lcozc0REBERAREQEREBERAREQEREBERAREQFGqG87qSsczbhR+opzpLas6lRbQwZ08nkLrQsV0yqiyY9vi0j7LnbmWJHgSqiI0vu3X8TCNivuKz4pisrXkwYqdGOQ9FgxUyNnILLW1kqgbyJ81LsvFFH2PUrPioOTzaXlOrtyy2atvFH8MqPWP+8LRt2uiU9VLO2eMShrAWg35G66ftLohrKWSnD+Hnj2rXtY36Kh2Y2UZpJlmmqo8XtDbvtGBb1PNTcOSK4ZrHqjQqtvdjaSGjdPTxCJ8bm3xJsWk8wVG3b17n0tfA5xIZE97QTewLTey2LXtqNLqaeamNZG3iNLcg17gD49FB2E2OYwzvgroahksD4nhg5jIcnWvysukXmMMxk9W1a7nTWN00JfXODfeNLNj64cl83ZSti1qDjEN/aSs7XKzyCB910fd5usdQVQqjUiQBjmYCMtvfvvdZdstzcVXM6ppZfZZnHJ4teNzviFubT6K1xzW0co92Z3Hhsu8Wpjj0qtMhFjA5ov3udyAHndcp3CU7zXTPAODYLPPdckWCtn7m9UqMWVepZxNPIXkk+gJtddI2T2Qp9Ng4MAJubySO9+R3if+F1arxERAREQERVdVtVQxSGKSrp45AQDG+VjXgnoLEoLRF8a4HmOYPMHyX1AREQEREBF9RB8REQEREBfHBfUWJjYiOHULQdRgxmkb+oroUrea07aGC05PxAFVF6cZladBfV9fKmxTFZ+GnDXPS72wYqUxnIei8YKUxvILOml7eE6nb2G+iyWXtrOQ9AvuKhTHl5bJO7TKr1/V2UdNLUO5hjey34nHk1v1XHtLo6rWq08WQ25ue7q2Jnwtat+3uhw09tunHbl9OSqNzAb+99Mux62VhhrwxTePVouW7qdODMSJS63v8Tnfxtay0ip2V1LT60upI6h4jcHRyxsJD2/C63VdG2412ro2QOpYRM573B4LHPxAFweS02XfHqcTsX09OxwI7LmSNI+V1nDOW37iflvV19m2FHTxwNqpo6aZ8LJHRSHFzS4cxb1uptbtXQwmMS1MLDIGljS8ZODuhA81xHfROZKqjlcAHPoopHW6XIy5fVXex+6I1kMFfV1UmcmEjGNaHWa33Q5x8gOita1isahrLq2rbS0dI0OqJ44g4XaHO7RHkOpVXSbytJlcGMrIsibDK7efqQuc7wtmaBtaZ67Uzcln7s2PN4ibbsCx7NwPutb261LRJoYxp1M+CVjrFxjcxr2W77nmVsw/Qep65TU0YmnmZFG4gNe49kk9LFQxtnp/BNR7VDwQ7EyZcsvhHiVxSqr5JdloxI4u4Vdw2km5DAeQ+Sl7pdhKbUY5pKsySRxPxjhDy1mRHNxt3oOtaXt9plTIIoauJzz0aSWk+l+qvZZmtaXOIa0C5c4gADxJX5l3ibPxabqLoqYvaxoZLHd13MJPQOWy72drZ3w0FIHkNfSRVFRY24jnCwafLlf5oOrjeBpZk4ftsGV7e/yv69FwreM4HXJiLEGaAgixBHZ5groGxO6DT5aCKWqY6WWdmdw9zRGD0DQO9cu2l0Q0Wpvpc3SCOeLBzjdxYXAtB9OiMv022rjigZJI9sbGxsLnvIa0dkd5VCd6Oj5Ye2R36Xs7H62suT74topJaqKizLYKeKLJoPJ0jm83Ed9hay9SDZb2ExBz/auESJ7Py42PLytfusjDvVHWRzMbJE9sjHc2vYQ5p+azLge47aKSOtNGXExTMc4MvcNe38wHcu+ICIiAiIgIiICIiAiIg8Sha1tNBzjd5Ef7rZ3BU+vw3iv8LgofUU90nprcckNVwTBSOGnDUPS+5I+ClRR+6PReeGpVMztNWJjw5Zb6rKZimKy4pio2nnp9VPtLoTa2klpnHEvF2O+F45tP1XF9Nq63RawmSIi3Zex18JWeLXL9AYrDU0McgxkYyRvg9ocPupGLLwjjMbhhotLvl04gF8dSw97Qxr+fkbrmu2mux11dJURB4Y/ANDwMuVh0C6Jt++g00wEabTTcbO+QLccfCy3Dd7Q0VTRRVbaGmhc8nk1gdax8SpnT0rvlWG/s5Zvh/FoP/XQ/wBi7TsNf/C6O3X2dlvWysqzQ6WYh0sEMpAsC+NriB4C/cpcEDWNDGNDWtFg1osAPABTmj8x1swh1pz9RY+RjaoumYermX5EX6jobeS2LeVtdQ1tPHFp8J4cTg+WYQiNre4Muu16ns5R1JvPTxSkdHPYCfqtZ2v13StIpxC6mieZObKVjG9u35nX6DzQcnY8HZhwv01Ln8zyW97gP+0qv54/otcj3i1U8bm0uiwPp8snNZTySsyHeS0WurfY7fBTMlFPUUcdEHvDTJC3FjX9P2jTzHqjLV99x/izv5Malbz9m5TT6bXsaXRGihhlLRfBwFw4+RB+y7hVaHSTu4kkEMriB23sa4kd3MqX7MzDh4NwtjhYY28LeCMOT7Hb5aGGhihqRK2aFmAaxmYkt0xPiuZbR6rJVak6olYYnSzROEbuTmsybjf5c1+kY9kNPa/iNpKcPvfLht6+K5rtlvAiptTkpjptJMWvibxnt7Zvbn8kGvb3dAlhrI63AvgnihJda7RI0C7HeFxZXzduNmxScT2SM1Aj/AMHWQDpl0tfvXXPZ45oWtkjY5j2NJY5oc3mOliqb/p5pWWXsUF7393l9EGm7q9VFbO+VumUlLHE3lURB+WZ/KCV1RYqWkjiaGRsbGwdGsaGgfILKgIiICIiAiIgIiICIiAoWpRZRvHldTVjmbcEeS55I3Das6mJahw04alOisSPAr5w1B4rqL7hG4al0kfP0C88NS6SPqtZjw5Zr/ZL3imKzYpiuPFUIGpV8dPDJPM7GONpc4/7DxK5oN7FbUzGOhohIB0Byc8t8TbkFdb6pHN06MD3XVDQ+3kLgfVRtxsDPZqh4txDMGuPfjbkFIpjrFOUxttENL3jbUSVgpo56d9LUU/EEkbr2Id0c266ZsBr8FDs/FUzuxYzOwHvOdkbNaPErV9/bIxJQkAcUslDvExg8r/Na9tDK/8AwLSmi/DMkxPgXX5XUzDrhGiW2Rb3dWrJHjT6APY3xDnkDuyPIAqVom+uVlR7NqdN7O7INL23GBPxNPd5q43HxMGlZNAydNJmR1uLWv8AJaNv8YwV8BaAHmm7dups84k/ddmrvMcgcA5pBa4AgjoQehXAd+dDM3URM4O4UkLWxvt2QR1bfxXXd3j3u0ujMl8uEOvW3cqDafeXpLZpaCshfLg8Rva6IOZc94Pz6oK3YLerpkVHBSy3pXxMDD2CY3EfmuPFS9R2D0bWKh1VFVXe8DJsD2cyPzFvW69V+5PS6hokgM1NmA4Bj82WIuOy7/lcl2s2em0euEUc5L2hskcsZLHgd1wOhQda2+28m0UUlPDGyZpixylcQ7sCw6ei2vYzXn11BBVva1jpWuJa0kgWcRyv6Lie83VJKqm0iol/EkpnF/K1z0y+fVdZ3UH+DUf+h/8Ae5BqM2+WqbqPsXs8OHtQgzydliXWv6rSt5v+ezfzYP6tUKqIOu3H/kW//QKbvN/z2f8Amwf1ajL9GUX4Uf8ALZ/aFmWGh/Cj/ls/tCzIwIiICIiAiIgIiICIiAiIgL4V9QrEijqYbPd6rHw1YVkXausHCUS1fKfS/wBsI3CUmmj5FOEpMMfJazVrktuNPGK+4LLgmC04os1U20uzkVfSyUst2h4u14Fyx491w+a5dpWwW0OmzPNEYntdyLg9uDx3FzHdCug7xtemo6NpgIbLPNHAyQ8xHmeb1SakG0FRSsOqVTJ3OYZRURyTQTNd1aLDFp+a7UrOmvo13aLdVrVXw6iaWKoqX5CRpeGMhZ+VrT3/ACW3adu2M2is06stHMxznMkYQ/hvvyN+8eIUh2839m6qbSSOoWTcA1PEaHFwOOYjtfG/mvY3oRcB7+A/jCqbTNp8xk8u5h4NumPNSojUMNG0zZHaXSnPZR4SxvNzi5rmO/Vi7m0rLp+6nU9Qq/atVkaxpILxkHyPaOjGgcmhbWN7sPFtwhweOafMTMMuY5F3C64X5XXpm9Rxpp6oUMvAge6N0nEZi6QPDQxveeRvdZG9U1M2NjY2DFrGhrQO4AWC5tvI3SurpjV0j2MmcAJIpOTZLdHB3cVaSb0WwvkbV0slOBS+1RESNkMjLgBth0cSQpumbcvdUU9PU0rqU1bDJTO4jZA4Wvi6w7LrIOe0OmbXU0Ygiywbybd8T8R5OPOy96Vub1CrqPaNUnDQSC9ofxJn/pv0aF0LWtsXtqpKGmp31E0cHGncJGxtiYR2bE9XeS1vY7byf2enp+HJWVs7p3hr5GxhkbHHm9xQWW8LdqK+mgZTFkMlM3GFrvcLLWwJ7vVaboGym1FOz2OJ7YICTdxkY5rAfeLe9dO0HaltbT1DmsdDLA6SKaJxBMcjQehHUea53sdqk1Qxj5pdZkfx3gugZlTWa82BdfwHNBWxbm9TirY5WmKWNk8chldKGveA4FzsfqrHbXddqVXqktXC2ExOkicC6UNdZpF+VvJbbp28czzuhipg4h0kYa6pjjnyZ3uicAQ026i6ibObf1j6Sqqqima4RTvjaWzRxtBDrYHK1gPi70G/00ZaxjT1DGg+oFlkWgQ724eHPlCTNFJDEyOGQSMmdLfHF9h4c+SrKnb2el1KokrGSwxMomFtI17ZA6Vz2huJHeboOpItX0nbJ76plHVUzqWaWLiw/tGyte3vFwOTvJbQgIiICJZEBERAREQEREBERBimiusPCXxFpMN6zJw1mazkiLSYhm0vuK+8NEWYrDWZQde2egrYH087cmOsbg2c1w6Oae4rXZt3Bl4LZ6+qnige18cbxH1b0u61yiLpENQ7sYbOhFROKN03HdSDHDO97ZWuG37lLO7yk/xBmoDIPY3lELcLINxD7eNkRZGCl3cxxSHh1EzIDM6bgNbH7zuZGdssb9yyt3eQCgmoOJJw5pnTOdyyDnODrDy5IiD7qm7ylqZBJK57gKT2QsuACzlZ/wDqBAXrSthWxTwzzVE1U6mZw6cS4gRttbuHM27yiIMmqbFMlqnVkc81NLJFwZ+FjaWMdAbjkfNV9NuwhhbAaeonhnp+IGTjFzi1/VrgRYoiC60DZaGjhliY573TOe+aV5BfI9/VxVNpm7l1M0RwajWRxZufwmlmN3G57l8RBmZu7jNTDUS1E0/AkMsTXhgcHEdHSAZOHkVHfuuhMc0PtM4ikn9pYzsERy5ZZDlz59xRECTdbTv47pJ5nyTmF5l7DXMki917QBYei+1O66CZ8slTUTzvlhbEXOLQW4uDmvbYciCAvqILDSNjBDUNqpqiWrmZHwonShrRGzwAb3+a2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 descr="http://www.pppg.ufma.br/uploads/imagens/NEWS5850b5d44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5085184"/>
            <a:ext cx="1455713" cy="13895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9848454" y="-38615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PIBID</a:t>
            </a:r>
            <a:endParaRPr lang="pt-BR" dirty="0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611560" y="3376820"/>
            <a:ext cx="849694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ALFABETIZAÇÃO CIENTÍFICA: QUESTÕES E DESAFIOS PARA A EDUCAÇÃO.</a:t>
            </a:r>
          </a:p>
        </p:txBody>
      </p:sp>
      <p:pic>
        <p:nvPicPr>
          <p:cNvPr id="19458" name="Picture 2" descr="Resultado de imagem para unifesspa logotipo">
            <a:extLst>
              <a:ext uri="{FF2B5EF4-FFF2-40B4-BE49-F238E27FC236}">
                <a16:creationId xmlns:a16="http://schemas.microsoft.com/office/drawing/2014/main" id="{C26C31B0-C584-4ACE-B2A6-CF5EEC08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168555"/>
            <a:ext cx="5792719" cy="22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9FDD84-53F7-4A09-9AEA-5BE3F6C01C5C}"/>
              </a:ext>
            </a:extLst>
          </p:cNvPr>
          <p:cNvSpPr/>
          <p:nvPr/>
        </p:nvSpPr>
        <p:spPr>
          <a:xfrm>
            <a:off x="3781553" y="1325791"/>
            <a:ext cx="5094312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Programa de Pós-Graduação em Educação em Ciências e Matemática (PPGECM)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4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ABF8B908-675B-4009-9229-7B04343E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500" b="1" i="1">
                <a:solidFill>
                  <a:srgbClr val="FF0000"/>
                </a:solidFill>
              </a:rPr>
              <a:t>Senso comum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9138A8-7B2D-4920-AE2C-1792F8A0B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82" y="1646635"/>
            <a:ext cx="6855619" cy="3942159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br>
              <a:rPr lang="pt-BR" sz="3375" b="1" dirty="0"/>
            </a:br>
            <a:r>
              <a:rPr lang="pt-BR" sz="6000" b="1" dirty="0"/>
              <a:t>senso</a:t>
            </a:r>
            <a:r>
              <a:rPr lang="pt-BR" sz="6000" dirty="0"/>
              <a:t> </a:t>
            </a:r>
            <a:br>
              <a:rPr lang="pt-BR" sz="6000" dirty="0"/>
            </a:br>
            <a:r>
              <a:rPr lang="pt-BR" sz="6000" dirty="0"/>
              <a:t>(latim </a:t>
            </a:r>
            <a:r>
              <a:rPr lang="pt-BR" sz="6000" i="1" dirty="0" err="1"/>
              <a:t>sensus</a:t>
            </a:r>
            <a:r>
              <a:rPr lang="pt-BR" sz="6000" i="1" dirty="0"/>
              <a:t>, -</a:t>
            </a:r>
            <a:r>
              <a:rPr lang="pt-BR" sz="6000" i="1" dirty="0" err="1"/>
              <a:t>us</a:t>
            </a:r>
            <a:r>
              <a:rPr lang="pt-BR" sz="6000" dirty="0"/>
              <a:t>, sentido, órgão do sentido, faculdade de sentir, sensação, pensamento) </a:t>
            </a:r>
            <a:br>
              <a:rPr lang="pt-BR" sz="6000" dirty="0"/>
            </a:br>
            <a:r>
              <a:rPr lang="pt-BR" sz="6000" i="1" dirty="0"/>
              <a:t>s. m.</a:t>
            </a:r>
            <a:endParaRPr lang="pt-BR" sz="6000" dirty="0"/>
          </a:p>
          <a:p>
            <a:pPr>
              <a:defRPr/>
            </a:pPr>
            <a:r>
              <a:rPr lang="pt-BR" sz="6000" b="1" i="1" dirty="0"/>
              <a:t>bom senso</a:t>
            </a:r>
            <a:r>
              <a:rPr lang="pt-BR" sz="6000" dirty="0"/>
              <a:t>: Equilíbrio nas decisões ou nos julgamentos em cada situação que se apresenta.</a:t>
            </a:r>
          </a:p>
          <a:p>
            <a:pPr>
              <a:defRPr/>
            </a:pPr>
            <a:r>
              <a:rPr lang="pt-BR" sz="6000" b="1" i="1" dirty="0"/>
              <a:t>senso comum</a:t>
            </a:r>
            <a:r>
              <a:rPr lang="pt-BR" sz="6000" dirty="0"/>
              <a:t>: </a:t>
            </a:r>
            <a:r>
              <a:rPr lang="pt-BR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Conjunto de opiniões ou ideias que são geralmente aceitas numa época e num local determinados.</a:t>
            </a:r>
          </a:p>
          <a:p>
            <a:pPr>
              <a:defRPr/>
            </a:pPr>
            <a:r>
              <a:rPr lang="pt-BR" sz="7200" dirty="0"/>
              <a:t>Confrontar: censo.</a:t>
            </a:r>
            <a:br>
              <a:rPr lang="pt-BR" sz="7200" dirty="0"/>
            </a:br>
            <a:br>
              <a:rPr lang="pt-BR" sz="3375" b="1" dirty="0"/>
            </a:b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comum </a:t>
            </a:r>
            <a:b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(latim </a:t>
            </a:r>
            <a:r>
              <a:rPr lang="pt-BR" sz="7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</a:t>
            </a:r>
            <a:r>
              <a:rPr lang="pt-BR" sz="7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-e</a:t>
            </a:r>
            <a:r>
              <a:rPr lang="pt-BR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</a:t>
            </a:r>
            <a:br>
              <a:rPr lang="pt-BR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7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adj. 2 g.</a:t>
            </a:r>
            <a:endParaRPr lang="pt-BR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pt-BR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 Do uso ou domínio </a:t>
            </a:r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todos os de um lugar ou de uma coletividade. = </a:t>
            </a:r>
            <a:r>
              <a:rPr lang="pt-BR" sz="7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COMUNITÁRIO, PÚBLICO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72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A44732-3F2D-4039-ACD6-500EBEBD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319953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455BD-468A-4BDC-AB60-F1A355FB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4050" b="1" i="1" dirty="0">
                <a:solidFill>
                  <a:srgbClr val="FF0000"/>
                </a:solidFill>
              </a:rPr>
              <a:t>Saberes primevos</a:t>
            </a:r>
            <a:endParaRPr lang="pt-BR" sz="4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D171D0-85CB-4F41-91CE-53F3259F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WWW.PROFESSORCHASSOT.PRO.BR</a:t>
            </a:r>
          </a:p>
        </p:txBody>
      </p:sp>
      <p:sp>
        <p:nvSpPr>
          <p:cNvPr id="19460" name="Espaço Reservado para Conteúdo 6">
            <a:extLst>
              <a:ext uri="{FF2B5EF4-FFF2-40B4-BE49-F238E27FC236}">
                <a16:creationId xmlns:a16="http://schemas.microsoft.com/office/drawing/2014/main" id="{CE5B2FA5-8085-46AD-81D5-D8F1C2B79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Biblioteca</a:t>
            </a:r>
          </a:p>
          <a:p>
            <a:pPr eaLnBrk="1" hangingPunct="1"/>
            <a:r>
              <a:rPr lang="pt-BR" altLang="pt-BR"/>
              <a:t>História africana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1624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678BC-30DC-464F-94DB-1A6823A5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4050" b="1" i="1" dirty="0">
                <a:solidFill>
                  <a:srgbClr val="FF0000"/>
                </a:solidFill>
              </a:rPr>
              <a:t>Saberes primevos</a:t>
            </a:r>
            <a:endParaRPr lang="pt-BR" sz="4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Espaço Reservado para Conteúdo 2">
            <a:extLst>
              <a:ext uri="{FF2B5EF4-FFF2-40B4-BE49-F238E27FC236}">
                <a16:creationId xmlns:a16="http://schemas.microsoft.com/office/drawing/2014/main" id="{E26BDC63-A5A3-4427-9DF2-473DE0CA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328" y="1970485"/>
            <a:ext cx="4994672" cy="3394472"/>
          </a:xfrm>
        </p:spPr>
        <p:txBody>
          <a:bodyPr/>
          <a:lstStyle/>
          <a:p>
            <a:pPr eaLnBrk="1" hangingPunct="1"/>
            <a:r>
              <a:rPr lang="pt-BR" altLang="pt-BR" sz="3300"/>
              <a:t>Etnociência</a:t>
            </a:r>
          </a:p>
          <a:p>
            <a:pPr eaLnBrk="1" hangingPunct="1"/>
            <a:r>
              <a:rPr lang="pt-BR" altLang="pt-BR" sz="3300"/>
              <a:t>Etnobotânica, etnomatemática...           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30616AC-D384-4823-BF75-E1A54925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407919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75836-8A9B-48EF-A179-89013925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063230"/>
            <a:ext cx="3571875" cy="166330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sz="4050" b="1" i="1" dirty="0">
                <a:solidFill>
                  <a:srgbClr val="FF0000"/>
                </a:solidFill>
              </a:rPr>
            </a:br>
            <a:r>
              <a:rPr lang="pt-BR" sz="4050" b="1" i="1" dirty="0">
                <a:solidFill>
                  <a:srgbClr val="FF0000"/>
                </a:solidFill>
              </a:rPr>
              <a:t>Saberes</a:t>
            </a:r>
            <a:br>
              <a:rPr lang="pt-BR" sz="4050" b="1" i="1" dirty="0">
                <a:solidFill>
                  <a:srgbClr val="FF0000"/>
                </a:solidFill>
              </a:rPr>
            </a:br>
            <a:r>
              <a:rPr lang="pt-BR" sz="4050" b="1" i="1" dirty="0">
                <a:solidFill>
                  <a:srgbClr val="FF0000"/>
                </a:solidFill>
              </a:rPr>
              <a:t> primevos</a:t>
            </a:r>
            <a:br>
              <a:rPr lang="pt-BR" sz="4050" b="1" i="1" dirty="0">
                <a:solidFill>
                  <a:srgbClr val="FF0000"/>
                </a:solidFill>
              </a:rPr>
            </a:br>
            <a:r>
              <a:rPr lang="pt-BR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etnobotânica</a:t>
            </a:r>
            <a:b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050" b="1" i="1" dirty="0">
                <a:solidFill>
                  <a:srgbClr val="FF0000"/>
                </a:solidFill>
              </a:rPr>
            </a:br>
            <a:endParaRPr lang="pt-BR" sz="4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4623D9-4E88-45B9-A709-EDE8AEEE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WWW.PROFESSORCHASSOT.PRO.BR</a:t>
            </a:r>
          </a:p>
        </p:txBody>
      </p:sp>
      <p:pic>
        <p:nvPicPr>
          <p:cNvPr id="21508" name="Imagem 4" descr="http://2.bp.blogspot.com/_e3yipribaoQ/SpwKJUMqLUI/AAAAAAAAI3g/5bB6-0CALfM/s400/geranios_blog.jpg">
            <a:extLst>
              <a:ext uri="{FF2B5EF4-FFF2-40B4-BE49-F238E27FC236}">
                <a16:creationId xmlns:a16="http://schemas.microsoft.com/office/drawing/2014/main" id="{423389ED-F52C-42DE-92B6-04987DE9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3213498"/>
            <a:ext cx="3996929" cy="2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Espaço Reservado para Conteúdo 5" descr="https://upload.wikimedia.org/wikipedia/commons/thumb/0/08/French_marigold.jpg/240px-French_marigold.jpg">
            <a:extLst>
              <a:ext uri="{FF2B5EF4-FFF2-40B4-BE49-F238E27FC236}">
                <a16:creationId xmlns:a16="http://schemas.microsoft.com/office/drawing/2014/main" id="{3BFF4493-F469-4CF5-B09D-A4FB6D6FD5FF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8049" y="1431131"/>
            <a:ext cx="2564606" cy="2119313"/>
          </a:xfrm>
        </p:spPr>
      </p:pic>
    </p:spTree>
    <p:extLst>
      <p:ext uri="{BB962C8B-B14F-4D97-AF65-F5344CB8AC3E}">
        <p14:creationId xmlns:p14="http://schemas.microsoft.com/office/powerpoint/2010/main" val="400299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2EE96-D94D-4757-A61D-7F4CEFEF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49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Pensamento mágico</a:t>
            </a:r>
          </a:p>
        </p:txBody>
      </p:sp>
      <p:sp>
        <p:nvSpPr>
          <p:cNvPr id="22531" name="Espaço Reservado para Conteúdo 2">
            <a:extLst>
              <a:ext uri="{FF2B5EF4-FFF2-40B4-BE49-F238E27FC236}">
                <a16:creationId xmlns:a16="http://schemas.microsoft.com/office/drawing/2014/main" id="{B7271B2B-2332-466E-9517-6CE15EA72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83E897-364C-460A-BE65-15F0647C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325614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75D7BA53-5397-4ABB-854B-7EE952E5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950" b="1" i="1">
                <a:solidFill>
                  <a:srgbClr val="FF0000"/>
                </a:solidFill>
              </a:rPr>
              <a:t>Pensamento mágico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18405C-1D5A-4F31-B974-7476B477F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5400" dirty="0"/>
              <a:t>Adianta </a:t>
            </a:r>
            <a:r>
              <a:rPr lang="pt-BR" sz="5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</a:t>
            </a:r>
            <a:r>
              <a:rPr lang="pt-BR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</a:t>
            </a:r>
            <a:r>
              <a:rPr lang="pt-BR" sz="5400" dirty="0"/>
              <a:t>?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D3F33E-3210-4D56-93F9-21F328A4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198805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9D96C5C5-2D1D-4D89-8ABE-7BD31408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950" b="1" i="1">
                <a:solidFill>
                  <a:srgbClr val="FF0000"/>
                </a:solidFill>
              </a:rPr>
              <a:t>Pensamento mágico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12A4DE-B4DF-498B-9E46-E0F421470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5400" dirty="0"/>
              <a:t>Adianta </a:t>
            </a:r>
            <a:r>
              <a:rPr lang="pt-BR" sz="5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</a:t>
            </a:r>
            <a:r>
              <a:rPr lang="pt-BR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</a:t>
            </a:r>
            <a:r>
              <a:rPr lang="pt-BR" sz="5400" dirty="0"/>
              <a:t>?</a:t>
            </a:r>
          </a:p>
          <a:p>
            <a:pPr>
              <a:defRPr/>
            </a:pPr>
            <a:r>
              <a:rPr lang="pt-BR" sz="5400" dirty="0"/>
              <a:t>E... rezar?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E1FC14-2507-4BD0-AFC6-DFE45554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82677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3154AD17-411E-4700-BF12-24CD809C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950" b="1" i="1">
                <a:solidFill>
                  <a:srgbClr val="FF0000"/>
                </a:solidFill>
              </a:rPr>
              <a:t>Mitos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FEB32A-D9E5-43D9-B2DF-61C9BC55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3300" dirty="0">
                <a:solidFill>
                  <a:srgbClr val="002060"/>
                </a:solidFill>
              </a:rPr>
              <a:t>Diferentes cosmogonias</a:t>
            </a:r>
            <a:r>
              <a:rPr lang="pt-BR" dirty="0"/>
              <a:t>: </a:t>
            </a:r>
          </a:p>
          <a:p>
            <a:pPr>
              <a:defRPr/>
            </a:pPr>
            <a:r>
              <a:rPr lang="pt-BR" dirty="0">
                <a:solidFill>
                  <a:srgbClr val="7030A0"/>
                </a:solidFill>
              </a:rPr>
              <a:t>Por exemplo: mito de Pandora </a:t>
            </a:r>
            <a:r>
              <a:rPr lang="pt-BR" sz="1800" dirty="0">
                <a:solidFill>
                  <a:srgbClr val="FF0000"/>
                </a:solidFill>
              </a:rPr>
              <a:t>(Zeus X Prometeu)</a:t>
            </a:r>
          </a:p>
          <a:p>
            <a:pPr>
              <a:defRPr/>
            </a:pPr>
            <a:r>
              <a:rPr 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diferença de mitos dos relatos </a:t>
            </a:r>
            <a:r>
              <a:rPr lang="pt-BR" sz="3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biblicos</a:t>
            </a:r>
            <a:r>
              <a:rPr 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corânicos? </a:t>
            </a:r>
          </a:p>
          <a:p>
            <a:pPr>
              <a:defRPr/>
            </a:pPr>
            <a:r>
              <a:rPr 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... Os mitos modernos?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1F4F2B-8E18-44EC-95C0-B6B0AA5B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78646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7A8D3C6-C023-4538-92A7-FAC910E9D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8A4617F-6C0E-4D32-BCBD-C1ED461A3B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64845" y="4832748"/>
            <a:ext cx="3536156" cy="1187053"/>
          </a:xfrm>
        </p:spPr>
        <p:txBody>
          <a:bodyPr rtlCol="0">
            <a:normAutofit fontScale="62500" lnSpcReduction="20000"/>
          </a:bodyPr>
          <a:lstStyle/>
          <a:p>
            <a:pPr algn="r">
              <a:defRPr/>
            </a:pPr>
            <a:r>
              <a:rPr lang="pt-BR" sz="34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Hume, 1711-1776,</a:t>
            </a:r>
          </a:p>
          <a:p>
            <a:pPr algn="r">
              <a:defRPr/>
            </a:pPr>
            <a:r>
              <a:rPr lang="pt-BR" sz="34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filósofo e historiador escocês</a:t>
            </a:r>
          </a:p>
          <a:p>
            <a:pPr algn="ctr">
              <a:defRPr/>
            </a:pPr>
            <a:endParaRPr lang="pt-BR" sz="3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E882FC-C29F-420F-84FD-54DEC496F6F2}"/>
              </a:ext>
            </a:extLst>
          </p:cNvPr>
          <p:cNvSpPr/>
          <p:nvPr/>
        </p:nvSpPr>
        <p:spPr>
          <a:xfrm>
            <a:off x="2589611" y="998730"/>
            <a:ext cx="3750469" cy="70207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7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Religião</a:t>
            </a:r>
            <a:endParaRPr lang="pt-BR" sz="2700" dirty="0">
              <a:solidFill>
                <a:srgbClr val="008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308D0A-C2D9-4A49-9B93-F6A3F8F88F75}"/>
              </a:ext>
            </a:extLst>
          </p:cNvPr>
          <p:cNvSpPr/>
          <p:nvPr/>
        </p:nvSpPr>
        <p:spPr>
          <a:xfrm>
            <a:off x="1143001" y="2024844"/>
            <a:ext cx="3321843" cy="397590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 acreditamos que fogo esquenta e a água refresca, é somente porque nos causa imensa angústia pensar diferente!”</a:t>
            </a:r>
          </a:p>
        </p:txBody>
      </p:sp>
      <p:pic>
        <p:nvPicPr>
          <p:cNvPr id="26634" name="Imagem 6" descr="http://upload.wikimedia.org/wikipedia/commons/thumb/2/21/David_Hume.jpg/200px-David_Hume.jpg">
            <a:extLst>
              <a:ext uri="{FF2B5EF4-FFF2-40B4-BE49-F238E27FC236}">
                <a16:creationId xmlns:a16="http://schemas.microsoft.com/office/drawing/2014/main" id="{EFC68E28-6CDC-445E-B0E7-AF34EE8B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6" y="2139555"/>
            <a:ext cx="2388394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21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400" b="1" i="1" dirty="0">
                <a:solidFill>
                  <a:srgbClr val="00B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pt-BR" sz="4400" i="1" dirty="0">
                <a:solidFill>
                  <a:srgbClr val="00B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consegui enxergar tão longe é porque me apoiei nos ombros de outros gigantes!”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WWW.PROFESSORCHASSOT.PRO.BR</a:t>
            </a:r>
          </a:p>
        </p:txBody>
      </p:sp>
      <p:graphicFrame>
        <p:nvGraphicFramePr>
          <p:cNvPr id="5" name="Objeto 4" descr="Newton_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27896"/>
              </p:ext>
            </p:extLst>
          </p:nvPr>
        </p:nvGraphicFramePr>
        <p:xfrm>
          <a:off x="4006156" y="3789040"/>
          <a:ext cx="5112568" cy="296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Foto do Photo Editor" r:id="rId3" imgW="3285714" imgH="1905266" progId="MSPhotoEd.3">
                  <p:embed/>
                </p:oleObj>
              </mc:Choice>
              <mc:Fallback>
                <p:oleObj name="Foto do Photo Editor" r:id="rId3" imgW="3285714" imgH="190526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156" y="3789040"/>
                        <a:ext cx="5112568" cy="2963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3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89611" y="1232297"/>
            <a:ext cx="3750469" cy="685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7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um catalisado</a:t>
            </a:r>
            <a:r>
              <a:rPr lang="pt-BR" sz="27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pt-BR" sz="2700" dirty="0">
              <a:solidFill>
                <a:srgbClr val="008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00250" y="2518174"/>
            <a:ext cx="4714875" cy="241101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700" b="1" i="1" dirty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Anaxágoras foi expulso de Atenas há 500 anos A.C. por sugerir que o sol era maior que o Peloponeso.</a:t>
            </a:r>
            <a:r>
              <a:rPr lang="pt-BR" sz="2700" b="1" dirty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700" b="1" dirty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18899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29700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714625" y="6215063"/>
            <a:ext cx="31432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143125" y="500063"/>
            <a:ext cx="5072063" cy="642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Ciência, afinal?</a:t>
            </a:r>
            <a:endParaRPr lang="pt-B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85875" y="1500188"/>
            <a:ext cx="7143750" cy="4500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lnSpc>
                <a:spcPct val="80000"/>
              </a:lnSpc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 algn="r"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 algn="r"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 algn="r"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 algn="r"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 algn="r"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 algn="r"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 algn="r"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pt-BR" sz="2800" b="1" dirty="0">
                <a:solidFill>
                  <a:srgbClr val="7030A0"/>
                </a:solidFill>
                <a:cs typeface="Arial" pitchFamily="34" charset="0"/>
              </a:rPr>
              <a:t>Alan F. </a:t>
            </a:r>
            <a:r>
              <a:rPr lang="pt-BR" sz="2800" b="1" dirty="0" err="1">
                <a:solidFill>
                  <a:srgbClr val="7030A0"/>
                </a:solidFill>
                <a:cs typeface="Arial" pitchFamily="34" charset="0"/>
              </a:rPr>
              <a:t>Chalmers</a:t>
            </a:r>
            <a:r>
              <a:rPr lang="pt-BR" sz="2800" b="1" dirty="0">
                <a:solidFill>
                  <a:srgbClr val="7030A0"/>
                </a:solidFill>
                <a:cs typeface="Arial" pitchFamily="34" charset="0"/>
              </a:rPr>
              <a:t> (São Paulo: Brasiliense, 1993) – no original </a:t>
            </a:r>
            <a:r>
              <a:rPr lang="pt-BR" sz="2800" b="1" i="1" dirty="0" err="1">
                <a:solidFill>
                  <a:srgbClr val="7030A0"/>
                </a:solidFill>
                <a:cs typeface="Arial" pitchFamily="34" charset="0"/>
              </a:rPr>
              <a:t>What</a:t>
            </a:r>
            <a:r>
              <a:rPr lang="pt-BR" sz="2800" b="1" i="1" dirty="0">
                <a:solidFill>
                  <a:srgbClr val="7030A0"/>
                </a:solidFill>
                <a:cs typeface="Arial" pitchFamily="34" charset="0"/>
              </a:rPr>
              <a:t> Is </a:t>
            </a:r>
            <a:r>
              <a:rPr lang="pt-BR" sz="2800" b="1" i="1" dirty="0" err="1">
                <a:solidFill>
                  <a:srgbClr val="7030A0"/>
                </a:solidFill>
                <a:cs typeface="Arial" pitchFamily="34" charset="0"/>
              </a:rPr>
              <a:t>This</a:t>
            </a:r>
            <a:r>
              <a:rPr lang="pt-BR" sz="2800" b="1" i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pt-BR" sz="2800" b="1" i="1" dirty="0" err="1">
                <a:solidFill>
                  <a:srgbClr val="7030A0"/>
                </a:solidFill>
                <a:cs typeface="Arial" pitchFamily="34" charset="0"/>
              </a:rPr>
              <a:t>Thing</a:t>
            </a:r>
            <a:r>
              <a:rPr lang="pt-BR" sz="2800" b="1" i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pt-BR" sz="2800" b="1" i="1" dirty="0" err="1">
                <a:solidFill>
                  <a:srgbClr val="7030A0"/>
                </a:solidFill>
                <a:cs typeface="Arial" pitchFamily="34" charset="0"/>
              </a:rPr>
              <a:t>Called</a:t>
            </a:r>
            <a:r>
              <a:rPr lang="pt-BR" sz="2800" b="1" i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pt-BR" sz="2800" b="1" i="1" dirty="0" err="1">
                <a:solidFill>
                  <a:srgbClr val="7030A0"/>
                </a:solidFill>
                <a:cs typeface="Arial" pitchFamily="34" charset="0"/>
              </a:rPr>
              <a:t>Science</a:t>
            </a:r>
            <a:r>
              <a:rPr lang="pt-BR" sz="2800" b="1" i="1" dirty="0">
                <a:solidFill>
                  <a:srgbClr val="7030A0"/>
                </a:solidFill>
                <a:cs typeface="Arial" pitchFamily="34" charset="0"/>
              </a:rPr>
              <a:t>?</a:t>
            </a:r>
            <a:r>
              <a:rPr lang="pt-BR" sz="2800" b="1" dirty="0">
                <a:solidFill>
                  <a:srgbClr val="7030A0"/>
                </a:solidFill>
                <a:cs typeface="Arial" pitchFamily="34" charset="0"/>
              </a:rPr>
              <a:t> ou </a:t>
            </a:r>
            <a:r>
              <a:rPr lang="pt-BR" sz="2800" b="1" i="1" dirty="0">
                <a:solidFill>
                  <a:srgbClr val="7030A0"/>
                </a:solidFill>
                <a:cs typeface="Arial" pitchFamily="34" charset="0"/>
              </a:rPr>
              <a:t>O que é essa coisa chamada Ciência?</a:t>
            </a:r>
            <a:r>
              <a:rPr lang="pt-BR" sz="2800" b="1" dirty="0">
                <a:solidFill>
                  <a:srgbClr val="7030A0"/>
                </a:solidFill>
                <a:cs typeface="Arial" pitchFamily="34" charset="0"/>
              </a:rPr>
              <a:t> </a:t>
            </a:r>
          </a:p>
          <a:p>
            <a:pPr algn="r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98" name="Picture 2" descr="http://t0.gstatic.com/images?q=tbn:ANd9GcQ2PuLEOjXj7e93B-Hf015_Dg3gKyHD813P2onQO6wuGdePvacT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333601" cy="33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659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3072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714625" y="6215063"/>
            <a:ext cx="31432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483768" y="1143000"/>
            <a:ext cx="5072063" cy="642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Ciência, afinal?</a:t>
            </a:r>
            <a:endParaRPr lang="pt-B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85875" y="1571625"/>
            <a:ext cx="7143750" cy="4500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100"/>
              </a:lnSpc>
              <a:buFont typeface="Wingdings" pitchFamily="2" charset="2"/>
              <a:buNone/>
              <a:defRPr/>
            </a:pPr>
            <a:r>
              <a:rPr lang="pt-B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Ciência pode ser considerada como </a:t>
            </a:r>
            <a:r>
              <a:rPr lang="pt-BR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uma </a:t>
            </a:r>
            <a:r>
              <a:rPr lang="pt-BR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linguagem construída pelos homens e pelas mulheres para explicar o nosso mundo natural</a:t>
            </a:r>
            <a:r>
              <a:rPr lang="pt-B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r>
              <a:rPr lang="pt-B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</a:t>
            </a:r>
          </a:p>
          <a:p>
            <a:pPr algn="ctr">
              <a:lnSpc>
                <a:spcPts val="3100"/>
              </a:lnSpc>
              <a:buFont typeface="Wingdings" pitchFamily="2" charset="2"/>
              <a:buNone/>
              <a:defRPr/>
            </a:pPr>
            <a:r>
              <a:rPr lang="pt-B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Assim a Ciência </a:t>
            </a:r>
            <a:r>
              <a:rPr lang="pt-BR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não</a:t>
            </a:r>
            <a:r>
              <a:rPr lang="pt-B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trata do mundo sobrenatural!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 algn="r">
              <a:lnSpc>
                <a:spcPct val="80000"/>
              </a:lnSpc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pt-BR" sz="2400" dirty="0">
                <a:solidFill>
                  <a:srgbClr val="7030A0"/>
                </a:solidFill>
                <a:cs typeface="Arial" pitchFamily="34" charset="0"/>
              </a:rPr>
              <a:t>Alan F. </a:t>
            </a:r>
            <a:r>
              <a:rPr lang="pt-BR" sz="2400" dirty="0" err="1">
                <a:solidFill>
                  <a:srgbClr val="7030A0"/>
                </a:solidFill>
                <a:cs typeface="Arial" pitchFamily="34" charset="0"/>
              </a:rPr>
              <a:t>Chalmers</a:t>
            </a:r>
            <a:r>
              <a:rPr lang="pt-BR" sz="2400" dirty="0">
                <a:solidFill>
                  <a:srgbClr val="7030A0"/>
                </a:solidFill>
                <a:cs typeface="Arial" pitchFamily="34" charset="0"/>
              </a:rPr>
              <a:t> (São Paulo: Brasiliense, 1993) – no original </a:t>
            </a:r>
            <a:r>
              <a:rPr lang="pt-BR" sz="2400" i="1" dirty="0" err="1">
                <a:solidFill>
                  <a:srgbClr val="7030A0"/>
                </a:solidFill>
                <a:cs typeface="Arial" pitchFamily="34" charset="0"/>
              </a:rPr>
              <a:t>What</a:t>
            </a:r>
            <a:r>
              <a:rPr lang="pt-BR" sz="2400" i="1" dirty="0">
                <a:solidFill>
                  <a:srgbClr val="7030A0"/>
                </a:solidFill>
                <a:cs typeface="Arial" pitchFamily="34" charset="0"/>
              </a:rPr>
              <a:t> Is </a:t>
            </a:r>
            <a:r>
              <a:rPr lang="pt-BR" sz="2400" i="1" dirty="0" err="1">
                <a:solidFill>
                  <a:srgbClr val="7030A0"/>
                </a:solidFill>
                <a:cs typeface="Arial" pitchFamily="34" charset="0"/>
              </a:rPr>
              <a:t>This</a:t>
            </a:r>
            <a:r>
              <a:rPr lang="pt-BR" sz="2400" i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pt-BR" sz="2400" i="1" dirty="0" err="1">
                <a:solidFill>
                  <a:srgbClr val="7030A0"/>
                </a:solidFill>
                <a:cs typeface="Arial" pitchFamily="34" charset="0"/>
              </a:rPr>
              <a:t>Thing</a:t>
            </a:r>
            <a:r>
              <a:rPr lang="pt-BR" sz="2400" i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pt-BR" sz="2400" i="1" dirty="0" err="1">
                <a:solidFill>
                  <a:srgbClr val="7030A0"/>
                </a:solidFill>
                <a:cs typeface="Arial" pitchFamily="34" charset="0"/>
              </a:rPr>
              <a:t>Called</a:t>
            </a:r>
            <a:r>
              <a:rPr lang="pt-BR" sz="2400" i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pt-BR" sz="2400" i="1" dirty="0" err="1">
                <a:solidFill>
                  <a:srgbClr val="7030A0"/>
                </a:solidFill>
                <a:cs typeface="Arial" pitchFamily="34" charset="0"/>
              </a:rPr>
              <a:t>Science</a:t>
            </a:r>
            <a:r>
              <a:rPr lang="pt-BR" sz="2400" i="1" dirty="0">
                <a:solidFill>
                  <a:srgbClr val="7030A0"/>
                </a:solidFill>
                <a:cs typeface="Arial" pitchFamily="34" charset="0"/>
              </a:rPr>
              <a:t>?</a:t>
            </a:r>
            <a:r>
              <a:rPr lang="pt-BR" sz="2400" dirty="0">
                <a:solidFill>
                  <a:srgbClr val="7030A0"/>
                </a:solidFill>
                <a:cs typeface="Arial" pitchFamily="34" charset="0"/>
              </a:rPr>
              <a:t> ou </a:t>
            </a:r>
            <a:r>
              <a:rPr lang="pt-BR" sz="2400" i="1" dirty="0">
                <a:solidFill>
                  <a:srgbClr val="7030A0"/>
                </a:solidFill>
                <a:cs typeface="Arial" pitchFamily="34" charset="0"/>
              </a:rPr>
              <a:t>O que é essa coisa chamada Ciência?</a:t>
            </a:r>
            <a:r>
              <a:rPr lang="pt-BR" sz="2400" b="1" dirty="0">
                <a:solidFill>
                  <a:srgbClr val="7030A0"/>
                </a:solidFill>
                <a:cs typeface="Arial" pitchFamily="34" charset="0"/>
              </a:rPr>
              <a:t> </a:t>
            </a:r>
            <a:endParaRPr lang="pt-BR" sz="2400" dirty="0">
              <a:solidFill>
                <a:srgbClr val="7030A0"/>
              </a:solidFill>
              <a:cs typeface="Arial" pitchFamily="34" charset="0"/>
            </a:endParaRPr>
          </a:p>
          <a:p>
            <a:pPr algn="r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pt-BR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400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3174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714625" y="6215063"/>
            <a:ext cx="31432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143125" y="500063"/>
            <a:ext cx="5072063" cy="642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Ciência, afinal?</a:t>
            </a:r>
            <a:endParaRPr lang="pt-B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75212" y="1571625"/>
            <a:ext cx="7143750" cy="4500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100"/>
              </a:lnSpc>
              <a:buFont typeface="Wingdings" pitchFamily="2" charset="2"/>
              <a:buNone/>
              <a:defRPr/>
            </a:pPr>
            <a:r>
              <a:rPr lang="pt-BR" sz="2400" dirty="0">
                <a:solidFill>
                  <a:srgbClr val="7030A0"/>
                </a:solidFill>
                <a:cs typeface="Arial" pitchFamily="34" charset="0"/>
              </a:rPr>
              <a:t>A Ciência pode ser considerada como </a:t>
            </a:r>
            <a:r>
              <a:rPr lang="pt-BR" sz="2400" i="1" dirty="0">
                <a:solidFill>
                  <a:srgbClr val="7030A0"/>
                </a:solidFill>
                <a:cs typeface="Arial" pitchFamily="34" charset="0"/>
              </a:rPr>
              <a:t>uma </a:t>
            </a:r>
            <a:r>
              <a:rPr lang="pt-BR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linguagem construída pelos homens e pelas mulheres* para explicar o nosso mundo natural</a:t>
            </a:r>
            <a:r>
              <a:rPr lang="pt-B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r>
              <a:rPr lang="pt-B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pt-BR" sz="24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*</a:t>
            </a:r>
            <a:r>
              <a:rPr lang="pt-BR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pt-BR" sz="2400" b="1" i="1" dirty="0">
                <a:solidFill>
                  <a:srgbClr val="0066FF"/>
                </a:solidFill>
                <a:cs typeface="Arial" pitchFamily="34" charset="0"/>
              </a:rPr>
              <a:t>A Ciência é masculina?</a:t>
            </a:r>
          </a:p>
          <a:p>
            <a:pPr algn="r">
              <a:lnSpc>
                <a:spcPct val="80000"/>
              </a:lnSpc>
              <a:defRPr/>
            </a:pPr>
            <a:endParaRPr lang="pt-BR" sz="2400" dirty="0">
              <a:solidFill>
                <a:srgbClr val="00B050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pt-BR" sz="2400" dirty="0">
                <a:solidFill>
                  <a:srgbClr val="7030A0"/>
                </a:solidFill>
                <a:cs typeface="Arial" pitchFamily="34" charset="0"/>
              </a:rPr>
              <a:t>O exame de nossos </a:t>
            </a:r>
            <a:r>
              <a:rPr lang="pt-BR" sz="2400" dirty="0" err="1">
                <a:solidFill>
                  <a:srgbClr val="7030A0"/>
                </a:solidFill>
                <a:cs typeface="Arial" pitchFamily="34" charset="0"/>
              </a:rPr>
              <a:t>DNAs</a:t>
            </a:r>
            <a:r>
              <a:rPr lang="pt-BR" sz="2400" dirty="0">
                <a:solidFill>
                  <a:srgbClr val="7030A0"/>
                </a:solidFill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pt-BR" sz="2400" dirty="0">
                <a:solidFill>
                  <a:srgbClr val="7030A0"/>
                </a:solidFill>
                <a:cs typeface="Arial" pitchFamily="34" charset="0"/>
              </a:rPr>
              <a:t>grego, do judaico e do cristão </a:t>
            </a:r>
          </a:p>
          <a:p>
            <a:pPr algn="r">
              <a:defRPr/>
            </a:pPr>
            <a:r>
              <a:rPr lang="pt-BR" sz="2400" dirty="0">
                <a:solidFill>
                  <a:srgbClr val="7030A0"/>
                </a:solidFill>
                <a:cs typeface="Arial" pitchFamily="34" charset="0"/>
              </a:rPr>
              <a:t>nos permite entender posturas machistas, </a:t>
            </a:r>
          </a:p>
          <a:p>
            <a:pPr algn="r">
              <a:defRPr/>
            </a:pPr>
            <a:r>
              <a:rPr lang="pt-BR" sz="2400" dirty="0">
                <a:solidFill>
                  <a:srgbClr val="7030A0"/>
                </a:solidFill>
                <a:cs typeface="Arial" pitchFamily="34" charset="0"/>
              </a:rPr>
              <a:t>e concluir que </a:t>
            </a:r>
            <a:r>
              <a:rPr lang="pt-B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não somos assim por acaso.</a:t>
            </a:r>
          </a:p>
          <a:p>
            <a:pPr algn="r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1202" name="Picture 2" descr="C:\##S E T E M B R O\2011-08-29\Top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3" y="2680537"/>
            <a:ext cx="2808312" cy="427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456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08A43-BDCE-4AFD-9962-EC3E4567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alfabetização científica?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483F7-4F4D-4BBC-A54B-D2F45C814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147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775BB-904A-4E24-B766-45C87C6A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Alfabetização Científica... Para quê?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01C9FB-5D1B-43C4-BDFC-944E40AAD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221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34820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xfrm>
            <a:off x="3500438" y="5464969"/>
            <a:ext cx="21717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900">
              <a:latin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14564" y="1178719"/>
            <a:ext cx="4446985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BR" sz="2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Assim, destas diferentes perspectivas (=óculos) para olharmos o mundo natural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00251" y="2303860"/>
            <a:ext cx="5304235" cy="2946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BR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religiões, dos mitos, da ciência, do senso comum, do pensamento mágico, dos saberes primevos...</a:t>
            </a:r>
          </a:p>
          <a:p>
            <a:pPr>
              <a:lnSpc>
                <a:spcPct val="90000"/>
              </a:lnSpc>
              <a:defRPr/>
            </a:pPr>
            <a:endParaRPr lang="pt-BR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tx1"/>
                </a:solidFill>
              </a:rPr>
              <a:t>Não afirmamos qual desses </a:t>
            </a:r>
            <a:r>
              <a:rPr lang="pt-BR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mentefatos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culturais é o melhor e tampouco que haja a necessidade de nos valermos apenas de um deles.</a:t>
            </a:r>
          </a:p>
        </p:txBody>
      </p:sp>
    </p:spTree>
    <p:extLst>
      <p:ext uri="{BB962C8B-B14F-4D97-AF65-F5344CB8AC3E}">
        <p14:creationId xmlns:p14="http://schemas.microsoft.com/office/powerpoint/2010/main" val="266483260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494236" y="620315"/>
            <a:ext cx="4002881" cy="1177529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sz="495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95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5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br>
              <a:rPr lang="pt-BR" sz="4950" b="1" dirty="0">
                <a:solidFill>
                  <a:schemeClr val="tx2">
                    <a:lumMod val="50000"/>
                  </a:schemeClr>
                </a:solidFill>
              </a:rPr>
            </a:br>
            <a:endParaRPr lang="pt-BR" sz="49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9466" y="2349104"/>
            <a:ext cx="5829300" cy="2924175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endParaRPr lang="pt-BR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pt-BR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comparando dois óculos: </a:t>
            </a:r>
            <a:r>
              <a:rPr lang="pt-BR" sz="12000" b="1" i="1" dirty="0">
                <a:solidFill>
                  <a:srgbClr val="003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 e Religião</a:t>
            </a:r>
            <a:endParaRPr lang="pt-BR" sz="12000" b="1" i="1" dirty="0">
              <a:solidFill>
                <a:srgbClr val="0037A4"/>
              </a:solidFill>
            </a:endParaRPr>
          </a:p>
          <a:p>
            <a:pPr marL="0" indent="0">
              <a:lnSpc>
                <a:spcPts val="2550"/>
              </a:lnSpc>
              <a:spcBef>
                <a:spcPts val="900"/>
              </a:spcBef>
              <a:spcAft>
                <a:spcPts val="900"/>
              </a:spcAft>
              <a:buNone/>
              <a:defRPr/>
            </a:pPr>
            <a:endParaRPr lang="pt-BR" sz="9225" b="1" dirty="0"/>
          </a:p>
          <a:p>
            <a:pPr marL="0" indent="0">
              <a:lnSpc>
                <a:spcPts val="2550"/>
              </a:lnSpc>
              <a:spcBef>
                <a:spcPts val="900"/>
              </a:spcBef>
              <a:spcAft>
                <a:spcPts val="900"/>
              </a:spcAft>
              <a:buNone/>
              <a:defRPr/>
            </a:pPr>
            <a:endParaRPr lang="pt-BR" sz="9225" b="1" dirty="0"/>
          </a:p>
          <a:p>
            <a:pPr marL="0" indent="0">
              <a:lnSpc>
                <a:spcPts val="2550"/>
              </a:lnSpc>
              <a:spcBef>
                <a:spcPts val="900"/>
              </a:spcBef>
              <a:spcAft>
                <a:spcPts val="900"/>
              </a:spcAft>
              <a:buNone/>
              <a:defRPr/>
            </a:pPr>
            <a:endParaRPr lang="pt-BR" sz="9225" b="1" dirty="0"/>
          </a:p>
        </p:txBody>
      </p:sp>
      <p:sp>
        <p:nvSpPr>
          <p:cNvPr id="35844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900">
                <a:latin typeface="Tahoma" pitchFamily="34" charset="0"/>
              </a:rPr>
              <a:t>WWW.PROFESSORCHASSOT.PRO.BR</a:t>
            </a:r>
          </a:p>
        </p:txBody>
      </p:sp>
      <p:pic>
        <p:nvPicPr>
          <p:cNvPr id="39941" name="Picture 2" descr="http://www.brasilescola.com/upload/conteudo/images/fe-vs-razao-conflito-existente-desde-grecia-antiga-1309445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99" y="1107283"/>
            <a:ext cx="3487340" cy="2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75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36868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xfrm>
            <a:off x="3232547" y="5464969"/>
            <a:ext cx="21717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900">
              <a:latin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78783" y="1178719"/>
            <a:ext cx="5518547" cy="910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 dirty="0">
              <a:solidFill>
                <a:srgbClr val="3333FF"/>
              </a:solidFill>
            </a:endParaRPr>
          </a:p>
          <a:p>
            <a:pPr algn="ctr">
              <a:defRPr/>
            </a:pPr>
            <a:r>
              <a:rPr lang="pt-BR" sz="2400" dirty="0">
                <a:solidFill>
                  <a:srgbClr val="0033CC"/>
                </a:solidFill>
              </a:rPr>
              <a:t>Comparemos a perspectiva das </a:t>
            </a:r>
            <a:r>
              <a:rPr lang="pt-B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religiões</a:t>
            </a:r>
            <a:r>
              <a:rPr lang="pt-BR" sz="2400" dirty="0">
                <a:solidFill>
                  <a:srgbClr val="0033CC"/>
                </a:solidFill>
              </a:rPr>
              <a:t>  e a da </a:t>
            </a:r>
            <a:r>
              <a:rPr lang="pt-B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</a:t>
            </a:r>
            <a:br>
              <a:rPr lang="pt-BR" sz="2400" dirty="0">
                <a:solidFill>
                  <a:srgbClr val="0033CC"/>
                </a:solidFill>
              </a:rPr>
            </a:br>
            <a:endParaRPr lang="pt-BR" sz="2400" dirty="0">
              <a:solidFill>
                <a:srgbClr val="0033C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00251" y="2518172"/>
            <a:ext cx="5036344" cy="2732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br>
              <a:rPr lang="pt-BR" sz="2700" b="1" dirty="0">
                <a:solidFill>
                  <a:srgbClr val="C00000"/>
                </a:solidFill>
              </a:rPr>
            </a:br>
            <a:r>
              <a:rPr lang="pt-BR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entre os seis óculos, esses dois?</a:t>
            </a:r>
          </a:p>
          <a:p>
            <a:pPr algn="ctr">
              <a:lnSpc>
                <a:spcPct val="90000"/>
              </a:lnSpc>
              <a:defRPr/>
            </a:pPr>
            <a:endParaRPr lang="pt-BR" sz="2400" b="1" dirty="0">
              <a:solidFill>
                <a:srgbClr val="00B050"/>
              </a:solidFill>
            </a:endParaRPr>
          </a:p>
          <a:p>
            <a:pPr>
              <a:buClr>
                <a:srgbClr val="0033CC"/>
              </a:buClr>
              <a:buFont typeface="Arial" pitchFamily="34" charset="0"/>
              <a:buChar char="•"/>
              <a:defRPr/>
            </a:pPr>
            <a:r>
              <a:rPr lang="pt-BR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religião onipresente</a:t>
            </a:r>
          </a:p>
          <a:p>
            <a:pPr>
              <a:buClr>
                <a:srgbClr val="0033CC"/>
              </a:buClr>
              <a:buFont typeface="Arial" pitchFamily="34" charset="0"/>
              <a:buChar char="•"/>
              <a:defRPr/>
            </a:pPr>
            <a:r>
              <a:rPr lang="pt-BR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fundamentalismos</a:t>
            </a:r>
          </a:p>
          <a:p>
            <a:pPr>
              <a:buClr>
                <a:srgbClr val="0033CC"/>
              </a:buClr>
              <a:buFont typeface="Arial" pitchFamily="34" charset="0"/>
              <a:buChar char="•"/>
              <a:defRPr/>
            </a:pPr>
            <a:r>
              <a:rPr lang="pt-BR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ateologia</a:t>
            </a:r>
          </a:p>
          <a:p>
            <a:pPr algn="ctr">
              <a:defRPr/>
            </a:pPr>
            <a:endParaRPr lang="pt-BR" sz="27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1991" name="Picture 2" descr="http://www.brasilescola.com/upload/conteudo/images/fe-vs-razao-conflito-existente-desde-grecia-antiga-1309445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2" y="3537348"/>
            <a:ext cx="2300288" cy="212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39973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37892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xfrm>
            <a:off x="3446860" y="5411391"/>
            <a:ext cx="21717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900">
              <a:latin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89611" y="1232297"/>
            <a:ext cx="3750469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100" dirty="0">
                <a:solidFill>
                  <a:srgbClr val="0033CC"/>
                </a:solidFill>
              </a:rPr>
              <a:t>As </a:t>
            </a:r>
            <a:r>
              <a:rPr lang="pt-BR" sz="2100" b="1" dirty="0">
                <a:solidFill>
                  <a:srgbClr val="0033CC"/>
                </a:solidFill>
              </a:rPr>
              <a:t>religiões...</a:t>
            </a:r>
            <a:endParaRPr lang="pt-BR" sz="2100" dirty="0">
              <a:solidFill>
                <a:srgbClr val="0033C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00250" y="2464595"/>
            <a:ext cx="4982766" cy="2464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afirmam a existência de uma verdade global, imanente,</a:t>
            </a:r>
            <a:r>
              <a:rPr lang="pt-BR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</a:t>
            </a:r>
            <a:r>
              <a:rPr lang="pt-BR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completa, que trata tanto da natureza como do homem. Esta verdade tem uma exigência fulcral para </a:t>
            </a:r>
            <a:r>
              <a:rPr lang="pt-B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crê-la</a:t>
            </a:r>
            <a:r>
              <a:rPr lang="pt-BR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defRPr/>
            </a:pPr>
            <a:r>
              <a:rPr lang="pt-BR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FÉ.</a:t>
            </a:r>
          </a:p>
        </p:txBody>
      </p:sp>
    </p:spTree>
    <p:extLst>
      <p:ext uri="{BB962C8B-B14F-4D97-AF65-F5344CB8AC3E}">
        <p14:creationId xmlns:p14="http://schemas.microsoft.com/office/powerpoint/2010/main" val="405396556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38916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xfrm>
            <a:off x="3500438" y="5464969"/>
            <a:ext cx="21717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900">
              <a:latin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89611" y="1232297"/>
            <a:ext cx="3750469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Ciência ...</a:t>
            </a:r>
            <a:endParaRPr lang="pt-BR" sz="2100" dirty="0">
              <a:solidFill>
                <a:srgbClr val="0033C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00251" y="2303861"/>
            <a:ext cx="5304235" cy="2625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90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...não tem a verdade, mas aceita algumas verdades transitórias,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provisórias</a:t>
            </a:r>
            <a:r>
              <a:rPr lang="pt-B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um cenário parcial onde os humanos não são o centro da natureza, mas elementos da mesma. O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entendimento 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destas verdades – e portanto a não crença nas mesmas –, tem uma exigência:  </a:t>
            </a:r>
          </a:p>
          <a:p>
            <a:pPr algn="ctr">
              <a:lnSpc>
                <a:spcPct val="90000"/>
              </a:lnSpc>
              <a:spcAft>
                <a:spcPts val="900"/>
              </a:spcAft>
              <a:defRPr/>
            </a:pPr>
            <a:r>
              <a:rPr lang="pt-BR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 A Z Ã O</a:t>
            </a:r>
            <a:r>
              <a:rPr lang="pt-B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3998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219" name="Espaço Reservado para Conteúdo 3" descr="https://upload.wikimedia.org/wikipedia/commons/thumb/9/98/Map_Peloponnesian_War_431_BC-es.svg/400px-Map_Peloponnesian_War_431_BC-es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8" y="1726873"/>
            <a:ext cx="7833674" cy="4273877"/>
          </a:xfrm>
        </p:spPr>
      </p:pic>
    </p:spTree>
    <p:extLst>
      <p:ext uri="{BB962C8B-B14F-4D97-AF65-F5344CB8AC3E}">
        <p14:creationId xmlns:p14="http://schemas.microsoft.com/office/powerpoint/2010/main" val="3796236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39940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xfrm>
            <a:off x="3232547" y="5518547"/>
            <a:ext cx="21717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900">
              <a:latin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89611" y="1232297"/>
            <a:ext cx="3750469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Talvez, uma utopia...</a:t>
            </a:r>
            <a:endParaRPr lang="pt-BR" sz="2100" dirty="0">
              <a:solidFill>
                <a:srgbClr val="0033C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93095" y="2196703"/>
            <a:ext cx="5464969" cy="2946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0000">
              <a:defRPr/>
            </a:pPr>
            <a:r>
              <a:rPr lang="pt-BR" sz="2100" dirty="0">
                <a:solidFill>
                  <a:srgbClr val="7030A0"/>
                </a:solidFill>
              </a:rPr>
              <a:t>... pois, não se prognostica um choque entre o racionalismo científico e a autoridade da fé. </a:t>
            </a:r>
          </a:p>
          <a:p>
            <a:pPr marL="270000">
              <a:defRPr/>
            </a:pP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270000">
              <a:defRPr/>
            </a:pPr>
            <a:r>
              <a:rPr lang="pt-BR" sz="2700" b="1" dirty="0">
                <a:solidFill>
                  <a:schemeClr val="tx1"/>
                </a:solidFill>
              </a:rPr>
              <a:t>Ao contrário: </a:t>
            </a:r>
          </a:p>
          <a:p>
            <a:pPr marL="270000">
              <a:defRPr/>
            </a:pPr>
            <a:endParaRPr lang="pt-B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0000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Ciência estaria reservado o papel de explicar e transformar o mundo </a:t>
            </a:r>
          </a:p>
          <a:p>
            <a:pPr marL="270000">
              <a:defRPr/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0000" algn="just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às religiões estaria destinado garantir que essas transformações sejam para melhor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738115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52228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xfrm>
            <a:off x="3446860" y="5518547"/>
            <a:ext cx="21717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900">
              <a:latin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32360" y="1232298"/>
            <a:ext cx="5357813" cy="739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Houve / há um </a:t>
            </a:r>
            <a:r>
              <a:rPr lang="pt-BR" sz="21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aparente</a:t>
            </a:r>
            <a:r>
              <a:rPr lang="pt-BR" sz="2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triunfo da Ciência</a:t>
            </a:r>
            <a:endParaRPr lang="pt-BR" sz="2100" dirty="0">
              <a:solidFill>
                <a:srgbClr val="0033C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93094" y="2303861"/>
            <a:ext cx="5197079" cy="2678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homens e as mulheres – com a Ciência – têm resolvido problemas significativos em termos da diminuição do trabalho físico, do aumento da longevidade com novas drogas e alimentos e com a produção próteses de parte do corpo, que já começam a ser possível até por clonagem.    </a:t>
            </a:r>
            <a:b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Mas...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2154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53252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xfrm>
            <a:off x="3339704" y="5304235"/>
            <a:ext cx="21717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900">
              <a:latin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32360" y="1125141"/>
            <a:ext cx="5357813" cy="642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as ações da Ciência não são sempre eticamente boas....assim</a:t>
            </a:r>
            <a:endParaRPr lang="pt-BR" sz="2100" dirty="0">
              <a:solidFill>
                <a:srgbClr val="0033C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93094" y="2035970"/>
            <a:ext cx="5197079" cy="3107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pt-BR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Ciência que era dicotomizada como sendo...</a:t>
            </a:r>
            <a:r>
              <a:rPr lang="es-ES" dirty="0">
                <a:solidFill>
                  <a:srgbClr val="0033CC"/>
                </a:solidFill>
              </a:rPr>
              <a:t> </a:t>
            </a:r>
          </a:p>
          <a:p>
            <a:pPr>
              <a:defRPr/>
            </a:pPr>
            <a:r>
              <a:rPr lang="es-ES" dirty="0">
                <a:solidFill>
                  <a:srgbClr val="00B050"/>
                </a:solidFill>
              </a:rPr>
              <a:t>	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ora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fada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benfazeja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defRPr/>
            </a:pP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ora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bruxa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malvada.</a:t>
            </a:r>
          </a:p>
          <a:p>
            <a:pPr>
              <a:lnSpc>
                <a:spcPct val="90000"/>
              </a:lnSpc>
              <a:defRPr/>
            </a:pP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s-E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s-ES" dirty="0">
              <a:solidFill>
                <a:srgbClr val="00B050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pt-BR" dirty="0"/>
          </a:p>
          <a:p>
            <a:pPr>
              <a:lnSpc>
                <a:spcPct val="90000"/>
              </a:lnSpc>
              <a:defRPr/>
            </a:pPr>
            <a:endParaRPr lang="pt-B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00B050"/>
                </a:solidFill>
              </a:rPr>
              <a:t>   </a:t>
            </a:r>
            <a:endParaRPr lang="es-ES" dirty="0">
              <a:solidFill>
                <a:srgbClr val="00B050"/>
              </a:solidFill>
            </a:endParaRPr>
          </a:p>
          <a:p>
            <a:pPr>
              <a:defRPr/>
            </a:pPr>
            <a:endParaRPr kumimoji="1" lang="pt-BR" sz="2100" dirty="0">
              <a:solidFill>
                <a:srgbClr val="E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12084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54276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xfrm>
            <a:off x="3339704" y="5304235"/>
            <a:ext cx="21717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900">
              <a:latin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32360" y="1125141"/>
            <a:ext cx="5357813" cy="642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as ações da Ciência não são sempre eticamente boas....assim</a:t>
            </a:r>
            <a:endParaRPr lang="pt-BR" sz="2100" dirty="0">
              <a:solidFill>
                <a:srgbClr val="0033C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93094" y="2035970"/>
            <a:ext cx="5197079" cy="3107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pt-BR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Ciência que era dicotomizada como sendo...</a:t>
            </a:r>
            <a:r>
              <a:rPr lang="es-ES" dirty="0">
                <a:solidFill>
                  <a:srgbClr val="0033CC"/>
                </a:solidFill>
              </a:rPr>
              <a:t> </a:t>
            </a:r>
          </a:p>
          <a:p>
            <a:pPr>
              <a:defRPr/>
            </a:pPr>
            <a:r>
              <a:rPr lang="es-ES" dirty="0">
                <a:solidFill>
                  <a:srgbClr val="00B050"/>
                </a:solidFill>
              </a:rPr>
              <a:t>	… ora </a:t>
            </a:r>
            <a:r>
              <a:rPr lang="es-ES" dirty="0" err="1">
                <a:solidFill>
                  <a:srgbClr val="00B050"/>
                </a:solidFill>
              </a:rPr>
              <a:t>uma</a:t>
            </a:r>
            <a:r>
              <a:rPr lang="es-ES" dirty="0">
                <a:solidFill>
                  <a:srgbClr val="00B050"/>
                </a:solidFill>
              </a:rPr>
              <a:t> fada </a:t>
            </a:r>
            <a:r>
              <a:rPr lang="es-ES" dirty="0" err="1">
                <a:solidFill>
                  <a:srgbClr val="00B050"/>
                </a:solidFill>
              </a:rPr>
              <a:t>benfazeja</a:t>
            </a:r>
            <a:r>
              <a:rPr lang="es-ES" dirty="0">
                <a:solidFill>
                  <a:srgbClr val="00B050"/>
                </a:solidFill>
              </a:rPr>
              <a:t>, </a:t>
            </a:r>
          </a:p>
          <a:p>
            <a:pPr>
              <a:defRPr/>
            </a:pPr>
            <a:r>
              <a:rPr lang="es-ES" dirty="0">
                <a:solidFill>
                  <a:srgbClr val="00B050"/>
                </a:solidFill>
              </a:rPr>
              <a:t>	    ora </a:t>
            </a:r>
            <a:r>
              <a:rPr lang="es-ES" dirty="0" err="1">
                <a:solidFill>
                  <a:srgbClr val="00B050"/>
                </a:solidFill>
              </a:rPr>
              <a:t>uma</a:t>
            </a:r>
            <a:r>
              <a:rPr lang="es-ES" dirty="0">
                <a:solidFill>
                  <a:srgbClr val="00B050"/>
                </a:solidFill>
              </a:rPr>
              <a:t> </a:t>
            </a:r>
            <a:r>
              <a:rPr lang="es-ES" dirty="0" err="1">
                <a:solidFill>
                  <a:srgbClr val="00B050"/>
                </a:solidFill>
              </a:rPr>
              <a:t>bruxa</a:t>
            </a:r>
            <a:r>
              <a:rPr lang="es-ES" dirty="0">
                <a:solidFill>
                  <a:srgbClr val="00B050"/>
                </a:solidFill>
              </a:rPr>
              <a:t> malvada.</a:t>
            </a:r>
          </a:p>
          <a:p>
            <a:pPr>
              <a:lnSpc>
                <a:spcPct val="90000"/>
              </a:lnSpc>
              <a:defRPr/>
            </a:pP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s-E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</a:t>
            </a:r>
            <a:r>
              <a:rPr lang="es-E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fada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benfazeja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 </a:t>
            </a:r>
            <a:r>
              <a:rPr lang="es-E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ogro maligno.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pt-B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00B050"/>
                </a:solidFill>
              </a:rPr>
              <a:t>   </a:t>
            </a:r>
            <a:endParaRPr lang="es-ES" dirty="0">
              <a:solidFill>
                <a:srgbClr val="00B050"/>
              </a:solidFill>
            </a:endParaRPr>
          </a:p>
          <a:p>
            <a:pPr>
              <a:defRPr/>
            </a:pPr>
            <a:endParaRPr kumimoji="1" lang="pt-BR" sz="2100" dirty="0">
              <a:solidFill>
                <a:srgbClr val="E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28644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55300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xfrm>
            <a:off x="3339704" y="5304235"/>
            <a:ext cx="21717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900">
              <a:latin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32360" y="1125141"/>
            <a:ext cx="5357813" cy="642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as ações da Ciência não são sempre eticamente boas....assim</a:t>
            </a:r>
            <a:endParaRPr lang="pt-BR" sz="2100" dirty="0">
              <a:solidFill>
                <a:srgbClr val="0033C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93094" y="2035970"/>
            <a:ext cx="5197079" cy="3107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pt-BR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Ciência que era dicotomizada como sendo...</a:t>
            </a:r>
            <a:r>
              <a:rPr lang="es-ES" dirty="0">
                <a:solidFill>
                  <a:srgbClr val="0033CC"/>
                </a:solidFill>
              </a:rPr>
              <a:t> </a:t>
            </a:r>
          </a:p>
          <a:p>
            <a:pPr>
              <a:defRPr/>
            </a:pPr>
            <a:r>
              <a:rPr lang="es-ES" dirty="0">
                <a:solidFill>
                  <a:srgbClr val="00B050"/>
                </a:solidFill>
              </a:rPr>
              <a:t>	… ora </a:t>
            </a:r>
            <a:r>
              <a:rPr lang="es-ES" dirty="0" err="1">
                <a:solidFill>
                  <a:srgbClr val="00B050"/>
                </a:solidFill>
              </a:rPr>
              <a:t>uma</a:t>
            </a:r>
            <a:r>
              <a:rPr lang="es-ES" dirty="0">
                <a:solidFill>
                  <a:srgbClr val="00B050"/>
                </a:solidFill>
              </a:rPr>
              <a:t> fada </a:t>
            </a:r>
            <a:r>
              <a:rPr lang="es-ES" dirty="0" err="1">
                <a:solidFill>
                  <a:srgbClr val="00B050"/>
                </a:solidFill>
              </a:rPr>
              <a:t>benfazeja</a:t>
            </a:r>
            <a:r>
              <a:rPr lang="es-ES" dirty="0">
                <a:solidFill>
                  <a:srgbClr val="00B050"/>
                </a:solidFill>
              </a:rPr>
              <a:t>, </a:t>
            </a:r>
          </a:p>
          <a:p>
            <a:pPr>
              <a:defRPr/>
            </a:pPr>
            <a:r>
              <a:rPr lang="es-ES" dirty="0">
                <a:solidFill>
                  <a:srgbClr val="00B050"/>
                </a:solidFill>
              </a:rPr>
              <a:t>	    ora </a:t>
            </a:r>
            <a:r>
              <a:rPr lang="es-ES" dirty="0" err="1">
                <a:solidFill>
                  <a:srgbClr val="00B050"/>
                </a:solidFill>
              </a:rPr>
              <a:t>uma</a:t>
            </a:r>
            <a:r>
              <a:rPr lang="es-ES" dirty="0">
                <a:solidFill>
                  <a:srgbClr val="00B050"/>
                </a:solidFill>
              </a:rPr>
              <a:t> </a:t>
            </a:r>
            <a:r>
              <a:rPr lang="es-ES" dirty="0" err="1">
                <a:solidFill>
                  <a:srgbClr val="00B050"/>
                </a:solidFill>
              </a:rPr>
              <a:t>bruxa</a:t>
            </a:r>
            <a:r>
              <a:rPr lang="es-ES" dirty="0">
                <a:solidFill>
                  <a:srgbClr val="00B050"/>
                </a:solidFill>
              </a:rPr>
              <a:t> malvada.</a:t>
            </a:r>
          </a:p>
          <a:p>
            <a:pPr>
              <a:lnSpc>
                <a:spcPct val="90000"/>
              </a:lnSpc>
              <a:defRPr/>
            </a:pP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s-E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</a:t>
            </a:r>
            <a:r>
              <a:rPr lang="es-E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es-ES" dirty="0">
                <a:solidFill>
                  <a:srgbClr val="00B050"/>
                </a:solidFill>
              </a:rPr>
              <a:t>… ora </a:t>
            </a:r>
            <a:r>
              <a:rPr lang="es-ES" dirty="0" err="1">
                <a:solidFill>
                  <a:srgbClr val="00B050"/>
                </a:solidFill>
              </a:rPr>
              <a:t>uma</a:t>
            </a:r>
            <a:r>
              <a:rPr lang="es-ES" dirty="0">
                <a:solidFill>
                  <a:srgbClr val="00B050"/>
                </a:solidFill>
              </a:rPr>
              <a:t> fada </a:t>
            </a:r>
            <a:r>
              <a:rPr lang="es-ES" dirty="0" err="1">
                <a:solidFill>
                  <a:srgbClr val="00B050"/>
                </a:solidFill>
              </a:rPr>
              <a:t>benfazeja</a:t>
            </a:r>
            <a:endParaRPr lang="es-ES" dirty="0">
              <a:solidFill>
                <a:srgbClr val="00B05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s-ES" dirty="0">
                <a:solidFill>
                  <a:srgbClr val="00B050"/>
                </a:solidFill>
              </a:rPr>
              <a:t>ora </a:t>
            </a:r>
            <a:r>
              <a:rPr lang="es-ES" dirty="0" err="1">
                <a:solidFill>
                  <a:srgbClr val="00B050"/>
                </a:solidFill>
              </a:rPr>
              <a:t>um</a:t>
            </a:r>
            <a:r>
              <a:rPr lang="es-ES" dirty="0">
                <a:solidFill>
                  <a:srgbClr val="00B050"/>
                </a:solidFill>
              </a:rPr>
              <a:t> ogro maligno.</a:t>
            </a:r>
            <a:endParaRPr lang="pt-BR" dirty="0"/>
          </a:p>
          <a:p>
            <a:pPr>
              <a:lnSpc>
                <a:spcPct val="90000"/>
              </a:lnSpc>
              <a:defRPr/>
            </a:pPr>
            <a:endParaRPr lang="pt-B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Agora 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parece mais a Golem (Goilem).</a:t>
            </a:r>
            <a:endPara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kumimoji="1" lang="pt-BR" sz="2100" dirty="0">
              <a:solidFill>
                <a:srgbClr val="E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2126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52717"/>
            <a:ext cx="849694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22BA0"/>
                </a:solidFill>
              </a:rPr>
              <a:t>Algumas significativas rupturas paradigmáticas...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37408474"/>
              </p:ext>
            </p:extLst>
          </p:nvPr>
        </p:nvGraphicFramePr>
        <p:xfrm>
          <a:off x="611560" y="1167117"/>
          <a:ext cx="7920880" cy="528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Conector de seta reta 3"/>
          <p:cNvCxnSpPr/>
          <p:nvPr/>
        </p:nvCxnSpPr>
        <p:spPr>
          <a:xfrm>
            <a:off x="5148064" y="1700808"/>
            <a:ext cx="5292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377804912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52717"/>
            <a:ext cx="849694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22BA0"/>
                </a:solidFill>
              </a:rPr>
              <a:t>Algumas significativas rupturas paradigmáticas...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2517228"/>
              </p:ext>
            </p:extLst>
          </p:nvPr>
        </p:nvGraphicFramePr>
        <p:xfrm>
          <a:off x="611560" y="1167117"/>
          <a:ext cx="7920880" cy="528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Conector de seta reta 3"/>
          <p:cNvCxnSpPr/>
          <p:nvPr/>
        </p:nvCxnSpPr>
        <p:spPr>
          <a:xfrm>
            <a:off x="5148064" y="1700808"/>
            <a:ext cx="5292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4524370" y="2630985"/>
            <a:ext cx="5292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32249075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52717"/>
            <a:ext cx="849694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22BA0"/>
                </a:solidFill>
              </a:rPr>
              <a:t>Algumas significativas rupturas paradigmáticas...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06257637"/>
              </p:ext>
            </p:extLst>
          </p:nvPr>
        </p:nvGraphicFramePr>
        <p:xfrm>
          <a:off x="611560" y="1167117"/>
          <a:ext cx="7920880" cy="528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Conector de seta reta 3"/>
          <p:cNvCxnSpPr/>
          <p:nvPr/>
        </p:nvCxnSpPr>
        <p:spPr>
          <a:xfrm>
            <a:off x="5148064" y="1700808"/>
            <a:ext cx="5292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4524370" y="2630985"/>
            <a:ext cx="5292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5053578" y="3717032"/>
            <a:ext cx="5292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346461225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52717"/>
            <a:ext cx="849694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22BA0"/>
                </a:solidFill>
              </a:rPr>
              <a:t>Algumas significativas rupturas paradigmáticas...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8004947"/>
              </p:ext>
            </p:extLst>
          </p:nvPr>
        </p:nvGraphicFramePr>
        <p:xfrm>
          <a:off x="611560" y="1167117"/>
          <a:ext cx="7920880" cy="528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Conector de seta reta 3"/>
          <p:cNvCxnSpPr/>
          <p:nvPr/>
        </p:nvCxnSpPr>
        <p:spPr>
          <a:xfrm>
            <a:off x="5148064" y="1700808"/>
            <a:ext cx="5292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4524370" y="2630985"/>
            <a:ext cx="5292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5053578" y="3717032"/>
            <a:ext cx="5292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884410" y="4688717"/>
            <a:ext cx="698376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409702269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548680"/>
            <a:ext cx="820891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9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89611" y="1232297"/>
            <a:ext cx="3750469" cy="685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7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um catalisado</a:t>
            </a:r>
            <a:r>
              <a:rPr lang="pt-BR" sz="27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pt-BR" sz="2700" dirty="0">
              <a:solidFill>
                <a:srgbClr val="008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00250" y="2518174"/>
            <a:ext cx="4714875" cy="241101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700" b="1" i="1" dirty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Anaxágoras foi expulso de Atenas há 500 anos A.C. por sugerir que o sol era maior que o Peloponeso.</a:t>
            </a:r>
            <a:r>
              <a:rPr lang="pt-BR" sz="2700" b="1" dirty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700" b="1" dirty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45048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8830" y="824593"/>
            <a:ext cx="5996199" cy="475048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048E07D-95BB-42F9-976D-C96BCEB5F07F}"/>
              </a:ext>
            </a:extLst>
          </p:cNvPr>
          <p:cNvSpPr/>
          <p:nvPr/>
        </p:nvSpPr>
        <p:spPr>
          <a:xfrm>
            <a:off x="5449986" y="3503344"/>
            <a:ext cx="36940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#1Mais de cinco séculos de História e Filosofia da Ciências; se alguém das naus de Colombo recuasse 1000/ avançasse 500</a:t>
            </a:r>
          </a:p>
          <a:p>
            <a:r>
              <a:rPr lang="pt-BR" b="1" dirty="0">
                <a:solidFill>
                  <a:srgbClr val="002060"/>
                </a:solidFill>
              </a:rPr>
              <a:t>#2 Disciplinarização</a:t>
            </a:r>
          </a:p>
          <a:p>
            <a:r>
              <a:rPr lang="pt-BR" b="1" dirty="0">
                <a:solidFill>
                  <a:srgbClr val="002060"/>
                </a:solidFill>
              </a:rPr>
              <a:t>#3 Dupla seta  </a:t>
            </a:r>
            <a:r>
              <a:rPr lang="pt-BR" b="1" i="1" dirty="0">
                <a:solidFill>
                  <a:srgbClr val="002060"/>
                </a:solidFill>
              </a:rPr>
              <a:t>versus </a:t>
            </a:r>
            <a:r>
              <a:rPr lang="pt-BR" b="1" dirty="0">
                <a:solidFill>
                  <a:srgbClr val="002060"/>
                </a:solidFill>
              </a:rPr>
              <a:t>Seta simples </a:t>
            </a:r>
          </a:p>
          <a:p>
            <a:r>
              <a:rPr lang="pt-BR" b="1" dirty="0">
                <a:solidFill>
                  <a:srgbClr val="002060"/>
                </a:solidFill>
              </a:rPr>
              <a:t>#4 Ocidente </a:t>
            </a:r>
            <a:r>
              <a:rPr lang="pt-BR" b="1" i="1" dirty="0">
                <a:solidFill>
                  <a:srgbClr val="002060"/>
                </a:solidFill>
              </a:rPr>
              <a:t>versus</a:t>
            </a:r>
            <a:r>
              <a:rPr lang="pt-BR" b="1" dirty="0">
                <a:solidFill>
                  <a:srgbClr val="002060"/>
                </a:solidFill>
              </a:rPr>
              <a:t> Oriente</a:t>
            </a:r>
          </a:p>
        </p:txBody>
      </p:sp>
    </p:spTree>
    <p:extLst>
      <p:ext uri="{BB962C8B-B14F-4D97-AF65-F5344CB8AC3E}">
        <p14:creationId xmlns:p14="http://schemas.microsoft.com/office/powerpoint/2010/main" val="761801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672B2-7EBD-4B1D-BB5F-80A02DA3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11C6F8-2F98-4D76-8269-E925338A5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Duas perguntas:</a:t>
            </a:r>
          </a:p>
          <a:p>
            <a:endParaRPr lang="pt-BR" dirty="0"/>
          </a:p>
          <a:p>
            <a:r>
              <a:rPr lang="pt-BR" sz="2700" b="1" dirty="0"/>
              <a:t>Por que </a:t>
            </a:r>
            <a:r>
              <a:rPr lang="pt-BR" sz="2700" b="1" i="1" dirty="0">
                <a:solidFill>
                  <a:srgbClr val="FF0000"/>
                </a:solidFill>
              </a:rPr>
              <a:t>não </a:t>
            </a:r>
            <a:r>
              <a:rPr lang="pt-BR" sz="2700" b="1" dirty="0"/>
              <a:t>houve revoluções científicas no Oriente?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81188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206CC-2DFE-4B37-82CD-B881AA7B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49A98C-7998-49D3-874D-AE1B18E0D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Duas perguntas:</a:t>
            </a:r>
          </a:p>
          <a:p>
            <a:endParaRPr lang="pt-BR" dirty="0"/>
          </a:p>
          <a:p>
            <a:r>
              <a:rPr lang="pt-BR" sz="2700" b="1" dirty="0"/>
              <a:t>Por que </a:t>
            </a:r>
            <a:r>
              <a:rPr lang="pt-BR" sz="2700" b="1" i="1" dirty="0">
                <a:solidFill>
                  <a:srgbClr val="FF0000"/>
                </a:solidFill>
              </a:rPr>
              <a:t>não </a:t>
            </a:r>
            <a:r>
              <a:rPr lang="pt-BR" sz="2700" b="1" dirty="0">
                <a:solidFill>
                  <a:srgbClr val="FF0000"/>
                </a:solidFill>
              </a:rPr>
              <a:t>houve </a:t>
            </a:r>
            <a:r>
              <a:rPr lang="pt-BR" sz="2700" b="1" dirty="0"/>
              <a:t>revoluções científicas no Oriente?</a:t>
            </a:r>
          </a:p>
          <a:p>
            <a:endParaRPr lang="pt-BR" sz="2700" b="1" dirty="0"/>
          </a:p>
          <a:p>
            <a:endParaRPr lang="pt-BR" sz="2700" b="1" dirty="0"/>
          </a:p>
          <a:p>
            <a:r>
              <a:rPr lang="pt-BR" sz="2700" b="1" dirty="0"/>
              <a:t>Por que </a:t>
            </a:r>
            <a:r>
              <a:rPr lang="pt-BR" sz="2700" b="1" dirty="0">
                <a:solidFill>
                  <a:srgbClr val="FF0000"/>
                </a:solidFill>
              </a:rPr>
              <a:t>houve </a:t>
            </a:r>
            <a:r>
              <a:rPr lang="pt-BR" sz="2700" b="1" dirty="0"/>
              <a:t>revoluções científicas no Ocidente?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1619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67989-464C-4294-933F-2E5E5875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27" y="1183048"/>
            <a:ext cx="8232546" cy="146540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terceira pergunta acerca de nossas leituras do Ocidente e do Oriente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A4952C-2BB4-4BE7-806E-CB5BD41DE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050" b="1" dirty="0"/>
              <a:t>Quem é quem?</a:t>
            </a:r>
          </a:p>
          <a:p>
            <a:pPr marL="0" indent="0" algn="ctr">
              <a:buNone/>
            </a:pPr>
            <a:endParaRPr lang="pt-BR" sz="3000" dirty="0"/>
          </a:p>
          <a:p>
            <a:pPr marL="0" indent="0" algn="ctr">
              <a:buNone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Selvagens terroristas   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pt-BR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Pessoas de cultura</a:t>
            </a:r>
          </a:p>
        </p:txBody>
      </p:sp>
    </p:spTree>
    <p:extLst>
      <p:ext uri="{BB962C8B-B14F-4D97-AF65-F5344CB8AC3E}">
        <p14:creationId xmlns:p14="http://schemas.microsoft.com/office/powerpoint/2010/main" val="2777733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63688" y="1280026"/>
            <a:ext cx="6064663" cy="914400"/>
          </a:xfrm>
          <a:prstGeom prst="rect">
            <a:avLst/>
          </a:prstGeom>
          <a:solidFill>
            <a:srgbClr val="0076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</a:rPr>
              <a:t>Uma mirada em dois tempos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70865" y="2996952"/>
            <a:ext cx="6494202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pt-BR" sz="3600" b="1" dirty="0">
                <a:solidFill>
                  <a:schemeClr val="tx1"/>
                </a:solidFill>
                <a:cs typeface="Times New Roman" pitchFamily="18" charset="0"/>
              </a:rPr>
              <a:t>“Um adeus às nossas certezas” </a:t>
            </a:r>
          </a:p>
        </p:txBody>
      </p:sp>
    </p:spTree>
    <p:extLst>
      <p:ext uri="{BB962C8B-B14F-4D97-AF65-F5344CB8AC3E}">
        <p14:creationId xmlns:p14="http://schemas.microsoft.com/office/powerpoint/2010/main" val="120506291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b="1" dirty="0"/>
              <a:t>1895 </a:t>
            </a:r>
            <a:r>
              <a:rPr lang="pt-BR" sz="3000" dirty="0"/>
              <a:t>Roentgen Raios X</a:t>
            </a:r>
          </a:p>
          <a:p>
            <a:r>
              <a:rPr lang="pt-BR" sz="3000" b="1" dirty="0"/>
              <a:t>1896 </a:t>
            </a:r>
            <a:r>
              <a:rPr lang="pt-BR" sz="3000" dirty="0"/>
              <a:t>Becquerel </a:t>
            </a:r>
            <a:r>
              <a:rPr lang="pt-BR" dirty="0"/>
              <a:t>Radioatividade Natural</a:t>
            </a:r>
            <a:endParaRPr lang="pt-BR" sz="2700" dirty="0"/>
          </a:p>
          <a:p>
            <a:r>
              <a:rPr lang="pt-BR" sz="3000" b="1" dirty="0"/>
              <a:t>1897 </a:t>
            </a:r>
            <a:r>
              <a:rPr lang="pt-BR" sz="3000" dirty="0"/>
              <a:t>J. J. Thomson </a:t>
            </a:r>
            <a:r>
              <a:rPr lang="pt-BR" sz="3000" i="1" dirty="0"/>
              <a:t>o elétron </a:t>
            </a:r>
          </a:p>
          <a:p>
            <a:r>
              <a:rPr lang="pt-BR" sz="3000" b="1" dirty="0"/>
              <a:t>1898 </a:t>
            </a:r>
            <a:r>
              <a:rPr lang="pt-BR" sz="3000" dirty="0"/>
              <a:t>Pierre &amp; Marie Curie   Ra e </a:t>
            </a:r>
            <a:r>
              <a:rPr lang="pt-BR" sz="3000" dirty="0" err="1"/>
              <a:t>Po</a:t>
            </a:r>
            <a:endParaRPr lang="pt-BR" sz="3000" dirty="0"/>
          </a:p>
          <a:p>
            <a:r>
              <a:rPr lang="pt-BR" sz="3000" b="1" dirty="0"/>
              <a:t>1899 </a:t>
            </a:r>
            <a:r>
              <a:rPr lang="pt-BR" sz="3000" dirty="0"/>
              <a:t>Max Planck Constante de Planck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endParaRPr lang="pt-BR" dirty="0">
              <a:solidFill>
                <a:srgbClr val="C00000"/>
              </a:solidFill>
            </a:endParaRPr>
          </a:p>
          <a:p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86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700" b="1" dirty="0"/>
              <a:t>1900 </a:t>
            </a:r>
            <a:r>
              <a:rPr lang="pt-BR" sz="2700" dirty="0"/>
              <a:t> Manguinhos  </a:t>
            </a:r>
            <a:r>
              <a:rPr lang="pt-BR" dirty="0"/>
              <a:t>Transmissões sem fio Radio</a:t>
            </a:r>
            <a:endParaRPr lang="pt-BR" sz="2700" dirty="0"/>
          </a:p>
          <a:p>
            <a:r>
              <a:rPr lang="pt-BR" sz="2700" b="1" dirty="0"/>
              <a:t>1901 </a:t>
            </a:r>
            <a:r>
              <a:rPr lang="pt-BR" sz="2700" dirty="0"/>
              <a:t>Freud Livro dos sonhos Inconsciente </a:t>
            </a:r>
            <a:endParaRPr lang="pt-BR" dirty="0"/>
          </a:p>
          <a:p>
            <a:r>
              <a:rPr lang="pt-BR" sz="2700" b="1" dirty="0"/>
              <a:t>1902 </a:t>
            </a:r>
            <a:r>
              <a:rPr lang="pt-BR" sz="2700" dirty="0"/>
              <a:t>A. Egas Moniz (PN1949), </a:t>
            </a:r>
            <a:r>
              <a:rPr lang="pt-BR" sz="2700" i="1" dirty="0" err="1"/>
              <a:t>Pathologia</a:t>
            </a:r>
            <a:endParaRPr lang="pt-BR" sz="2700" i="1" dirty="0"/>
          </a:p>
          <a:p>
            <a:r>
              <a:rPr lang="pt-BR" sz="2700" b="1" dirty="0"/>
              <a:t>1903 </a:t>
            </a:r>
            <a:r>
              <a:rPr lang="pt-BR" sz="2700" dirty="0"/>
              <a:t>Santos Dumont Aviação</a:t>
            </a:r>
          </a:p>
          <a:p>
            <a:r>
              <a:rPr lang="pt-BR" sz="2700" b="1" dirty="0"/>
              <a:t>1904 </a:t>
            </a:r>
            <a:r>
              <a:rPr lang="pt-BR" sz="2700" i="1" dirty="0"/>
              <a:t>Olinto De </a:t>
            </a:r>
            <a:r>
              <a:rPr lang="pt-BR" sz="2700" i="1" dirty="0" err="1"/>
              <a:t>Pretto</a:t>
            </a:r>
            <a:r>
              <a:rPr lang="pt-BR" sz="2700" i="1" dirty="0"/>
              <a:t> E = </a:t>
            </a:r>
            <a:r>
              <a:rPr lang="pt-BR" sz="2700" i="1" dirty="0" err="1"/>
              <a:t>mc</a:t>
            </a:r>
            <a:r>
              <a:rPr lang="pt-BR" sz="2700" i="1" dirty="0"/>
              <a:t>²</a:t>
            </a:r>
          </a:p>
          <a:p>
            <a:r>
              <a:rPr lang="pt-BR" sz="2700" b="1" dirty="0"/>
              <a:t>1905 </a:t>
            </a:r>
            <a:r>
              <a:rPr lang="pt-BR" sz="2700" dirty="0" err="1"/>
              <a:t>A.Einstein</a:t>
            </a:r>
            <a:r>
              <a:rPr lang="pt-BR" sz="2700" dirty="0"/>
              <a:t> Teoria da Relatividade Geral </a:t>
            </a:r>
            <a:endParaRPr lang="pt-BR" dirty="0"/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720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5544616" cy="51125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b="1" dirty="0"/>
              <a:t>Vale recordar, que há 100 anos, o químico francês </a:t>
            </a:r>
            <a:r>
              <a:rPr lang="pt-BR" sz="2800" b="1" dirty="0" err="1">
                <a:solidFill>
                  <a:srgbClr val="007600"/>
                </a:solidFill>
              </a:rPr>
              <a:t>Marcelin</a:t>
            </a:r>
            <a:r>
              <a:rPr lang="pt-BR" sz="2800" b="1" dirty="0">
                <a:solidFill>
                  <a:srgbClr val="007600"/>
                </a:solidFill>
              </a:rPr>
              <a:t> Pierre Eugene </a:t>
            </a:r>
            <a:r>
              <a:rPr lang="pt-BR" sz="2800" b="1" dirty="0" err="1">
                <a:solidFill>
                  <a:srgbClr val="007600"/>
                </a:solidFill>
              </a:rPr>
              <a:t>Berthelot</a:t>
            </a:r>
            <a:r>
              <a:rPr lang="pt-BR" sz="2800" b="1" dirty="0">
                <a:solidFill>
                  <a:srgbClr val="007600"/>
                </a:solidFill>
              </a:rPr>
              <a:t> </a:t>
            </a:r>
            <a:r>
              <a:rPr lang="pt-BR" sz="2800" b="1" dirty="0"/>
              <a:t>(1827-1907), um dos primeiros grandes especialistas em síntese orgânica, com investigações que alçaram a termoquímica a uma especialização muito importante, exageradamente, profetizava, como Senador da República e presidente da Academia de Ciências</a:t>
            </a:r>
            <a:r>
              <a:rPr lang="pt-BR" sz="2400" b="1" dirty="0"/>
              <a:t>:</a:t>
            </a:r>
          </a:p>
        </p:txBody>
      </p:sp>
      <p:pic>
        <p:nvPicPr>
          <p:cNvPr id="241666" name="Picture 2" descr="Ficheiro:Marcellin Berthel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947"/>
            <a:ext cx="241514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32325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88640"/>
            <a:ext cx="6408712" cy="68407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pt-BR" sz="3000" i="1" dirty="0"/>
              <a:t>     “A Ciência possui doravante a única força moral que pode fundamentar a dignidade da personalidade humana e constituir as sociedades futuras. A Ciência domina tudo: só ela presta serviços definitivos. [...] O triunfo universal da Ciência chegará garantir para o homem o máximo de felicidade e de moralidade. Na verdade, tudo tem origem no conhecimento da verdade e dos métodos científicos pelos quais ele é adquirido e propagado: a política, a arte, a vida moral dos homens, assim como sua indústria e sua vida prática.” </a:t>
            </a:r>
          </a:p>
          <a:p>
            <a:pPr algn="r">
              <a:spcBef>
                <a:spcPts val="0"/>
              </a:spcBef>
              <a:buFontTx/>
              <a:buNone/>
              <a:defRPr/>
            </a:pPr>
            <a:endParaRPr lang="pt-BR" sz="2000" b="1" dirty="0">
              <a:latin typeface="+mj-lt"/>
            </a:endParaRPr>
          </a:p>
          <a:p>
            <a:pPr algn="r">
              <a:spcBef>
                <a:spcPts val="0"/>
              </a:spcBef>
              <a:buFontTx/>
              <a:buNone/>
              <a:defRPr/>
            </a:pPr>
            <a:r>
              <a:rPr lang="pt-BR" sz="2600" b="1" dirty="0">
                <a:latin typeface="+mj-lt"/>
              </a:rPr>
              <a:t>CHRÉTIEN, Claude.</a:t>
            </a:r>
            <a:r>
              <a:rPr lang="pt-BR" sz="2600" b="1" i="1" dirty="0">
                <a:latin typeface="+mj-lt"/>
              </a:rPr>
              <a:t> A Ciência em Ação. </a:t>
            </a:r>
            <a:r>
              <a:rPr lang="en-US" sz="2600" b="1" dirty="0">
                <a:latin typeface="+mj-lt"/>
              </a:rPr>
              <a:t>Campinas: </a:t>
            </a:r>
            <a:r>
              <a:rPr lang="en-US" sz="2600" b="1" dirty="0" err="1">
                <a:latin typeface="+mj-lt"/>
              </a:rPr>
              <a:t>Papirus</a:t>
            </a:r>
            <a:r>
              <a:rPr lang="en-US" sz="2600" b="1" dirty="0">
                <a:latin typeface="+mj-lt"/>
              </a:rPr>
              <a:t>, 1994,</a:t>
            </a:r>
            <a:r>
              <a:rPr lang="pt-BR" sz="2600" b="1" dirty="0">
                <a:latin typeface="+mj-lt"/>
              </a:rPr>
              <a:t> p. 26). </a:t>
            </a:r>
          </a:p>
        </p:txBody>
      </p:sp>
      <p:pic>
        <p:nvPicPr>
          <p:cNvPr id="241666" name="Picture 2" descr="Ficheiro:Marcellin Berthel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4151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02456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03648" y="1124744"/>
            <a:ext cx="6624736" cy="1440160"/>
          </a:xfrm>
          <a:prstGeom prst="rect">
            <a:avLst/>
          </a:prstGeom>
          <a:solidFill>
            <a:srgbClr val="007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  as </a:t>
            </a:r>
            <a:r>
              <a:rPr lang="pt-BR" sz="4000" b="1" i="1" dirty="0">
                <a:solidFill>
                  <a:schemeClr val="bg1"/>
                </a:solidFill>
              </a:rPr>
              <a:t>maravilhas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Ciência</a:t>
            </a:r>
            <a:endParaRPr lang="pt-BR" sz="4000" b="1" i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35163" y="2996952"/>
            <a:ext cx="5857896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600" b="1" dirty="0">
                <a:solidFill>
                  <a:schemeClr val="tx1"/>
                </a:solidFill>
                <a:cs typeface="Times New Roman" pitchFamily="18" charset="0"/>
              </a:rPr>
              <a:t>Virada do 19          20: </a:t>
            </a:r>
          </a:p>
          <a:p>
            <a:pPr algn="ctr">
              <a:defRPr/>
            </a:pPr>
            <a:r>
              <a:rPr lang="pt-BR" sz="3600" b="1" dirty="0">
                <a:solidFill>
                  <a:srgbClr val="022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CERTEZA</a:t>
            </a:r>
          </a:p>
          <a:p>
            <a:pPr algn="ctr">
              <a:buFont typeface="Wingdings" pitchFamily="2" charset="2"/>
              <a:buNone/>
              <a:defRPr/>
            </a:pP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Seta entalhada para a direita 1"/>
          <p:cNvSpPr/>
          <p:nvPr/>
        </p:nvSpPr>
        <p:spPr>
          <a:xfrm>
            <a:off x="5234632" y="3564082"/>
            <a:ext cx="855071" cy="288032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581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  <a:defRPr/>
            </a:pPr>
            <a:endParaRPr lang="pt-BR" sz="33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89611" y="1232297"/>
            <a:ext cx="3750469" cy="685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7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um catalisador</a:t>
            </a:r>
            <a:endParaRPr lang="pt-BR" sz="2700" b="1" dirty="0">
              <a:solidFill>
                <a:srgbClr val="008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00250" y="2518174"/>
            <a:ext cx="4714875" cy="241101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700" b="1" i="1" dirty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Anaxágoras foi expulso de Atenas há 2500 anos A.P. por sugerir que o sol era maior que o Peloponeso.</a:t>
            </a:r>
            <a:r>
              <a:rPr lang="pt-BR" sz="2700" b="1" dirty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700" b="1" dirty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01161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9245"/>
            <a:ext cx="5688632" cy="14620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C00000"/>
                </a:solidFill>
              </a:rPr>
              <a:t>    </a:t>
            </a:r>
            <a:r>
              <a:rPr lang="pt-BR" sz="5400" b="1" dirty="0">
                <a:solidFill>
                  <a:srgbClr val="C00000"/>
                </a:solidFill>
              </a:rPr>
              <a:t>Ilya Prigogine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7829550" cy="443011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 dirty="0"/>
              <a:t>1917-2003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b="1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pt-BR" b="1" dirty="0"/>
              <a:t>Prêmio Nobel de Química 1977</a:t>
            </a:r>
            <a:r>
              <a:rPr lang="pt-BR" b="1" dirty="0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pt-BR" b="1" dirty="0">
                <a:cs typeface="Times New Roman" pitchFamily="18" charset="0"/>
              </a:rPr>
              <a:t>por suas contribuições ao não-equilíbrio termodinâmico, particularmente a teoria das estruturas dissipativas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40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algn="r" eaLnBrk="1" hangingPunct="1">
              <a:lnSpc>
                <a:spcPts val="39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4000" b="1" i="1" dirty="0">
                <a:solidFill>
                  <a:srgbClr val="C00000"/>
                </a:solidFill>
                <a:cs typeface="Times New Roman" pitchFamily="18" charset="0"/>
              </a:rPr>
              <a:t>“Só tenho uma certeza: </a:t>
            </a:r>
          </a:p>
          <a:p>
            <a:pPr algn="r" eaLnBrk="1" hangingPunct="1">
              <a:lnSpc>
                <a:spcPts val="39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4000" b="1" i="1" dirty="0">
                <a:solidFill>
                  <a:srgbClr val="C00000"/>
                </a:solidFill>
                <a:cs typeface="Times New Roman" pitchFamily="18" charset="0"/>
              </a:rPr>
              <a:t>as minhas muitas incertezas”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095750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2229" name="Picture 5" descr="http://www.nobel.se/chemistry/laureates/1977/prigogine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8758"/>
            <a:ext cx="1872208" cy="269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835696" y="4869160"/>
            <a:ext cx="6624736" cy="120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80886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9245"/>
            <a:ext cx="5688632" cy="14620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C00000"/>
                </a:solidFill>
              </a:rPr>
              <a:t>    </a:t>
            </a:r>
            <a:r>
              <a:rPr lang="pt-BR" sz="5400" b="1" dirty="0">
                <a:solidFill>
                  <a:srgbClr val="C00000"/>
                </a:solidFill>
              </a:rPr>
              <a:t>Ilya Prigogine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7829550" cy="443011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 dirty="0"/>
              <a:t>1917-2003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b="1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pt-BR" b="1" dirty="0"/>
              <a:t>Prêmio Nobel de Química 1977</a:t>
            </a:r>
            <a:r>
              <a:rPr lang="pt-BR" b="1" dirty="0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pt-BR" b="1" dirty="0">
                <a:cs typeface="Times New Roman" pitchFamily="18" charset="0"/>
              </a:rPr>
              <a:t>por suas contribuições ao não-equilíbrio termodinâmico, particularmente a teoria das estruturas dissipativas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40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algn="r" eaLnBrk="1" hangingPunct="1">
              <a:lnSpc>
                <a:spcPts val="39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4000" b="1" i="1" dirty="0">
                <a:solidFill>
                  <a:srgbClr val="C00000"/>
                </a:solidFill>
                <a:cs typeface="Times New Roman" pitchFamily="18" charset="0"/>
              </a:rPr>
              <a:t>“Só tenho uma certeza: </a:t>
            </a:r>
          </a:p>
          <a:p>
            <a:pPr algn="r" eaLnBrk="1" hangingPunct="1">
              <a:lnSpc>
                <a:spcPts val="39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4000" b="1" i="1" dirty="0">
                <a:solidFill>
                  <a:srgbClr val="C00000"/>
                </a:solidFill>
                <a:cs typeface="Times New Roman" pitchFamily="18" charset="0"/>
              </a:rPr>
              <a:t>as minhas muitas incertezas”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095750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2229" name="Picture 5" descr="http://www.nobel.se/chemistry/laureates/1977/prigogine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8758"/>
            <a:ext cx="1872208" cy="269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782162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03648" y="1124744"/>
            <a:ext cx="6624736" cy="1440160"/>
          </a:xfrm>
          <a:prstGeom prst="rect">
            <a:avLst/>
          </a:prstGeom>
          <a:solidFill>
            <a:srgbClr val="007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  as </a:t>
            </a:r>
            <a:r>
              <a:rPr lang="pt-BR" sz="4000" b="1" i="1" dirty="0">
                <a:solidFill>
                  <a:schemeClr val="bg1"/>
                </a:solidFill>
              </a:rPr>
              <a:t>incapacidades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Ciência</a:t>
            </a:r>
            <a:endParaRPr lang="pt-BR" sz="4000" b="1" i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35163" y="2996952"/>
            <a:ext cx="5857896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600" b="1" dirty="0">
                <a:solidFill>
                  <a:schemeClr val="tx1"/>
                </a:solidFill>
                <a:cs typeface="Times New Roman" pitchFamily="18" charset="0"/>
              </a:rPr>
              <a:t>Virada do 20          21: </a:t>
            </a:r>
          </a:p>
          <a:p>
            <a:pPr algn="ctr">
              <a:defRPr/>
            </a:pPr>
            <a:r>
              <a:rPr lang="pt-BR" sz="3600" b="1" dirty="0">
                <a:solidFill>
                  <a:srgbClr val="022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INCERTEZA</a:t>
            </a:r>
          </a:p>
          <a:p>
            <a:pPr algn="ctr">
              <a:buFont typeface="Wingdings" pitchFamily="2" charset="2"/>
              <a:buNone/>
              <a:defRPr/>
            </a:pP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Seta entalhada para a direita 1"/>
          <p:cNvSpPr/>
          <p:nvPr/>
        </p:nvSpPr>
        <p:spPr>
          <a:xfrm>
            <a:off x="5234632" y="3564082"/>
            <a:ext cx="855071" cy="288032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3973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02130" y="404664"/>
            <a:ext cx="6480720" cy="1296144"/>
          </a:xfrm>
          <a:prstGeom prst="rect">
            <a:avLst/>
          </a:prstGeom>
          <a:solidFill>
            <a:srgbClr val="007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endParaRPr lang="pt-BR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600" b="1" dirty="0">
                <a:solidFill>
                  <a:schemeClr val="bg1"/>
                </a:solidFill>
              </a:rPr>
              <a:t>Assim as duas </a:t>
            </a:r>
            <a:r>
              <a:rPr lang="pt-BR" sz="3600" b="1" i="1" dirty="0">
                <a:solidFill>
                  <a:schemeClr val="bg1"/>
                </a:solidFill>
              </a:rPr>
              <a:t>palavras-chave </a:t>
            </a:r>
            <a:r>
              <a:rPr lang="pt-BR" sz="3600" b="1" dirty="0">
                <a:solidFill>
                  <a:schemeClr val="bg1"/>
                </a:solidFill>
              </a:rPr>
              <a:t>em duas </a:t>
            </a:r>
            <a:r>
              <a:rPr lang="pt-BR" sz="3600" b="1" i="1" dirty="0">
                <a:solidFill>
                  <a:schemeClr val="bg1"/>
                </a:solidFill>
              </a:rPr>
              <a:t>viradas de século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3600" b="1" i="1" dirty="0">
              <a:solidFill>
                <a:schemeClr val="bg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03648" y="2204864"/>
            <a:ext cx="6456780" cy="25808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pt-BR" sz="3600" b="1" dirty="0">
                <a:solidFill>
                  <a:schemeClr val="tx1"/>
                </a:solidFill>
                <a:cs typeface="Times New Roman" pitchFamily="18" charset="0"/>
              </a:rPr>
              <a:t>Virada do 19        20: </a:t>
            </a:r>
            <a: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CERTEZA</a:t>
            </a:r>
          </a:p>
          <a:p>
            <a:pPr>
              <a:buFont typeface="Wingdings" pitchFamily="2" charset="2"/>
              <a:buNone/>
              <a:defRPr/>
            </a:pP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pt-BR" sz="3600" b="1" dirty="0">
                <a:solidFill>
                  <a:schemeClr val="tx1"/>
                </a:solidFill>
                <a:cs typeface="Times New Roman" pitchFamily="18" charset="0"/>
              </a:rPr>
              <a:t>Virada do 20</a:t>
            </a:r>
            <a:r>
              <a:rPr lang="pt-BR" sz="3600" b="1" dirty="0">
                <a:solidFill>
                  <a:srgbClr val="00B050"/>
                </a:solidFill>
                <a:cs typeface="Times New Roman" pitchFamily="18" charset="0"/>
              </a:rPr>
              <a:t>        </a:t>
            </a:r>
            <a:r>
              <a:rPr lang="pt-BR" sz="3600" b="1" dirty="0">
                <a:solidFill>
                  <a:schemeClr val="tx1"/>
                </a:solidFill>
                <a:cs typeface="Times New Roman" pitchFamily="18" charset="0"/>
              </a:rPr>
              <a:t>21: </a:t>
            </a:r>
            <a: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INCERTEZA</a:t>
            </a:r>
          </a:p>
          <a:p>
            <a:pPr algn="ctr">
              <a:buFont typeface="Wingdings" pitchFamily="2" charset="2"/>
              <a:buNone/>
              <a:defRPr/>
            </a:pP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Seta entalhada para a direita 6"/>
          <p:cNvSpPr/>
          <p:nvPr/>
        </p:nvSpPr>
        <p:spPr>
          <a:xfrm>
            <a:off x="3917030" y="2563634"/>
            <a:ext cx="715008" cy="288032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ta entalhada para a direita 7"/>
          <p:cNvSpPr/>
          <p:nvPr/>
        </p:nvSpPr>
        <p:spPr>
          <a:xfrm>
            <a:off x="3946487" y="3678706"/>
            <a:ext cx="715008" cy="288032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04087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00239" y="428604"/>
            <a:ext cx="5000625" cy="914400"/>
          </a:xfrm>
          <a:prstGeom prst="rect">
            <a:avLst/>
          </a:prstGeom>
          <a:solidFill>
            <a:srgbClr val="007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</a:rPr>
              <a:t>Uma (quase) desilusão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91680" y="2276872"/>
            <a:ext cx="5857896" cy="216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chemeClr val="tx1"/>
                </a:solidFill>
                <a:cs typeface="Times New Roman" pitchFamily="18" charset="0"/>
              </a:rPr>
              <a:t>“A Ciência é, também, uma aventura que cresce por seus próprios erros”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505858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43000" y="357188"/>
            <a:ext cx="6858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55588" algn="ctr">
              <a:lnSpc>
                <a:spcPct val="90000"/>
              </a:lnSpc>
              <a:defRPr/>
            </a:pPr>
            <a:r>
              <a:rPr lang="pt-B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última grande descoberta da Ciência?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0125" y="1571625"/>
            <a:ext cx="7286625" cy="4214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1" lang="pt-BR" sz="2800" dirty="0">
              <a:solidFill>
                <a:srgbClr val="E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31697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9396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500313" y="6143625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43000" y="357188"/>
            <a:ext cx="6858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55588" algn="ctr">
              <a:lnSpc>
                <a:spcPct val="90000"/>
              </a:lnSpc>
              <a:defRPr/>
            </a:pPr>
            <a:r>
              <a:rPr lang="pt-B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última grande descoberta da Ciência?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0125" y="1571625"/>
            <a:ext cx="7286625" cy="4214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55588">
              <a:lnSpc>
                <a:spcPct val="90000"/>
              </a:lnSpc>
              <a:defRPr/>
            </a:pPr>
            <a:r>
              <a:rPr lang="pt-BR" sz="2400" dirty="0">
                <a:solidFill>
                  <a:srgbClr val="983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1963: Raio Laser</a:t>
            </a:r>
          </a:p>
          <a:p>
            <a:pPr marL="365125" indent="-255588">
              <a:lnSpc>
                <a:spcPct val="90000"/>
              </a:lnSpc>
              <a:defRPr/>
            </a:pPr>
            <a:endParaRPr lang="pt-BR" sz="2800" dirty="0">
              <a:solidFill>
                <a:srgbClr val="00B050"/>
              </a:solidFill>
            </a:endParaRPr>
          </a:p>
          <a:p>
            <a:pPr marL="365125" indent="-255588">
              <a:lnSpc>
                <a:spcPct val="90000"/>
              </a:lnSpc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 marL="365125" indent="-255588">
              <a:lnSpc>
                <a:spcPct val="90000"/>
              </a:lnSpc>
              <a:defRPr/>
            </a:pPr>
            <a:endParaRPr lang="pt-BR" sz="2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255588">
              <a:lnSpc>
                <a:spcPct val="90000"/>
              </a:lnSpc>
              <a:defRPr/>
            </a:pPr>
            <a:endParaRPr lang="pt-BR" sz="2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255588">
              <a:lnSpc>
                <a:spcPct val="90000"/>
              </a:lnSpc>
              <a:defRPr/>
            </a:pPr>
            <a:endParaRPr lang="pt-B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255588" algn="ctr">
              <a:lnSpc>
                <a:spcPct val="90000"/>
              </a:lnSpc>
              <a:defRPr/>
            </a:pPr>
            <a:r>
              <a:rPr lang="pt-BR" sz="2400" dirty="0">
                <a:solidFill>
                  <a:srgbClr val="00B050"/>
                </a:solidFill>
              </a:rPr>
              <a:t> </a:t>
            </a:r>
            <a:endParaRPr lang="pt-BR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1" lang="pt-BR" sz="2800" dirty="0">
              <a:solidFill>
                <a:srgbClr val="E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873030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60420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500313" y="6143625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43000" y="357188"/>
            <a:ext cx="6858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55588" algn="ctr">
              <a:lnSpc>
                <a:spcPct val="90000"/>
              </a:lnSpc>
              <a:defRPr/>
            </a:pPr>
            <a:r>
              <a:rPr lang="pt-B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última grande descoberta da Ciência?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0125" y="1571625"/>
            <a:ext cx="7286625" cy="4214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55588">
              <a:lnSpc>
                <a:spcPct val="90000"/>
              </a:lnSpc>
              <a:defRPr/>
            </a:pPr>
            <a:r>
              <a:rPr lang="pt-BR" sz="2400" dirty="0">
                <a:solidFill>
                  <a:srgbClr val="983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1963: Raio Laser</a:t>
            </a:r>
          </a:p>
          <a:p>
            <a:pPr marL="365125" indent="-255588">
              <a:lnSpc>
                <a:spcPct val="90000"/>
              </a:lnSpc>
              <a:defRPr/>
            </a:pPr>
            <a:endParaRPr lang="pt-BR" sz="2800" dirty="0">
              <a:solidFill>
                <a:srgbClr val="983D18"/>
              </a:solidFill>
            </a:endParaRPr>
          </a:p>
          <a:p>
            <a:pPr marL="365125" indent="-255588">
              <a:lnSpc>
                <a:spcPct val="90000"/>
              </a:lnSpc>
              <a:defRPr/>
            </a:pPr>
            <a:r>
              <a:rPr lang="pt-BR" sz="2400" dirty="0">
                <a:solidFill>
                  <a:srgbClr val="983D18"/>
                </a:solidFill>
              </a:rPr>
              <a:t>Internet, telefonia celular, clonação, pendrive... </a:t>
            </a:r>
          </a:p>
          <a:p>
            <a:pPr marL="365125" indent="-255588" algn="ctr">
              <a:lnSpc>
                <a:spcPct val="90000"/>
              </a:lnSpc>
              <a:defRPr/>
            </a:pPr>
            <a:endParaRPr lang="pt-BR" sz="2400" dirty="0">
              <a:solidFill>
                <a:srgbClr val="983D18"/>
              </a:solidFill>
            </a:endParaRPr>
          </a:p>
          <a:p>
            <a:pPr marL="365125" indent="-255588" algn="ctr">
              <a:lnSpc>
                <a:spcPct val="90000"/>
              </a:lnSpc>
              <a:defRPr/>
            </a:pPr>
            <a:r>
              <a:rPr lang="pt-BR" sz="2400" dirty="0">
                <a:solidFill>
                  <a:srgbClr val="983D18"/>
                </a:solidFill>
              </a:rPr>
              <a:t>não foram mais que  inovações ou desenvolvimentos de descobrimentos pré-existentes.</a:t>
            </a:r>
          </a:p>
          <a:p>
            <a:pPr marL="365125" indent="-255588">
              <a:lnSpc>
                <a:spcPct val="90000"/>
              </a:lnSpc>
              <a:defRPr/>
            </a:pPr>
            <a:endParaRPr lang="pt-BR" sz="2400" i="1" dirty="0">
              <a:solidFill>
                <a:srgbClr val="983D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255588">
              <a:lnSpc>
                <a:spcPct val="90000"/>
              </a:lnSpc>
              <a:defRPr/>
            </a:pPr>
            <a:r>
              <a:rPr lang="pt-BR" sz="2400" i="1" dirty="0">
                <a:solidFill>
                  <a:srgbClr val="983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Eletricidade sem fio</a:t>
            </a:r>
          </a:p>
          <a:p>
            <a:pPr marL="365125" indent="-255588">
              <a:lnSpc>
                <a:spcPct val="90000"/>
              </a:lnSpc>
              <a:defRPr/>
            </a:pPr>
            <a:endParaRPr lang="pt-B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255588" algn="ctr">
              <a:lnSpc>
                <a:spcPct val="90000"/>
              </a:lnSpc>
              <a:defRPr/>
            </a:pPr>
            <a:r>
              <a:rPr lang="pt-BR" sz="2400" dirty="0">
                <a:solidFill>
                  <a:srgbClr val="00B050"/>
                </a:solidFill>
              </a:rPr>
              <a:t> </a:t>
            </a:r>
            <a:endParaRPr lang="pt-BR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1" lang="pt-BR" sz="2800" dirty="0">
              <a:solidFill>
                <a:srgbClr val="E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766923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6144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500313" y="6143625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43000" y="357188"/>
            <a:ext cx="6858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55588" algn="ctr">
              <a:lnSpc>
                <a:spcPct val="90000"/>
              </a:lnSpc>
              <a:defRPr/>
            </a:pPr>
            <a:r>
              <a:rPr lang="pt-B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última grande descoberta da Ciência?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0125" y="1571625"/>
            <a:ext cx="7286625" cy="4214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55588">
              <a:lnSpc>
                <a:spcPct val="90000"/>
              </a:lnSpc>
              <a:defRPr/>
            </a:pPr>
            <a:r>
              <a:rPr lang="pt-BR" sz="2400" dirty="0">
                <a:solidFill>
                  <a:srgbClr val="983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1963: Raio Laser</a:t>
            </a:r>
          </a:p>
          <a:p>
            <a:pPr marL="365125" indent="-255588">
              <a:lnSpc>
                <a:spcPct val="90000"/>
              </a:lnSpc>
              <a:defRPr/>
            </a:pPr>
            <a:endParaRPr lang="pt-BR" sz="2800" dirty="0">
              <a:solidFill>
                <a:srgbClr val="983D18"/>
              </a:solidFill>
            </a:endParaRPr>
          </a:p>
          <a:p>
            <a:pPr marL="365125" indent="-255588">
              <a:lnSpc>
                <a:spcPct val="90000"/>
              </a:lnSpc>
              <a:defRPr/>
            </a:pPr>
            <a:r>
              <a:rPr lang="pt-BR" sz="2400" dirty="0">
                <a:solidFill>
                  <a:srgbClr val="983D18"/>
                </a:solidFill>
              </a:rPr>
              <a:t>Internet, telefonia celular, clonação, pendrive... </a:t>
            </a:r>
          </a:p>
          <a:p>
            <a:pPr marL="365125" indent="-255588" algn="ctr">
              <a:lnSpc>
                <a:spcPct val="90000"/>
              </a:lnSpc>
              <a:defRPr/>
            </a:pPr>
            <a:endParaRPr lang="pt-BR" sz="2400" dirty="0">
              <a:solidFill>
                <a:srgbClr val="983D18"/>
              </a:solidFill>
            </a:endParaRPr>
          </a:p>
          <a:p>
            <a:pPr marL="365125" indent="-255588" algn="ctr">
              <a:lnSpc>
                <a:spcPct val="90000"/>
              </a:lnSpc>
              <a:defRPr/>
            </a:pPr>
            <a:r>
              <a:rPr lang="pt-BR" sz="2400" dirty="0">
                <a:solidFill>
                  <a:srgbClr val="983D18"/>
                </a:solidFill>
              </a:rPr>
              <a:t>não foram mais que  inovações ou desenvolvimentos de descobrimentos pré-existentes.</a:t>
            </a:r>
          </a:p>
          <a:p>
            <a:pPr marL="365125" indent="-255588">
              <a:lnSpc>
                <a:spcPct val="90000"/>
              </a:lnSpc>
              <a:defRPr/>
            </a:pPr>
            <a:endParaRPr lang="pt-BR" sz="2400" i="1" dirty="0">
              <a:solidFill>
                <a:srgbClr val="983D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255588">
              <a:lnSpc>
                <a:spcPct val="90000"/>
              </a:lnSpc>
              <a:defRPr/>
            </a:pPr>
            <a:r>
              <a:rPr lang="pt-BR" sz="2400" i="1" dirty="0">
                <a:solidFill>
                  <a:srgbClr val="983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Eletricidade sem fio</a:t>
            </a:r>
          </a:p>
          <a:p>
            <a:pPr marL="365125" indent="-255588">
              <a:lnSpc>
                <a:spcPct val="90000"/>
              </a:lnSpc>
              <a:defRPr/>
            </a:pPr>
            <a:endParaRPr lang="pt-BR" sz="2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255588" algn="r">
              <a:lnSpc>
                <a:spcPct val="90000"/>
              </a:lnSpc>
              <a:defRPr/>
            </a:pP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¿Por que desta paralisia?</a:t>
            </a:r>
          </a:p>
          <a:p>
            <a:pPr marL="365125" indent="-255588">
              <a:lnSpc>
                <a:spcPct val="90000"/>
              </a:lnSpc>
              <a:defRPr/>
            </a:pPr>
            <a:endParaRPr lang="pt-BR" sz="2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255588">
              <a:lnSpc>
                <a:spcPct val="90000"/>
              </a:lnSpc>
              <a:defRPr/>
            </a:pPr>
            <a:endParaRPr lang="pt-B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255588" algn="ctr">
              <a:lnSpc>
                <a:spcPct val="90000"/>
              </a:lnSpc>
              <a:defRPr/>
            </a:pPr>
            <a:r>
              <a:rPr lang="pt-BR" sz="2400" dirty="0">
                <a:solidFill>
                  <a:srgbClr val="00B050"/>
                </a:solidFill>
              </a:rPr>
              <a:t> </a:t>
            </a:r>
            <a:endParaRPr lang="pt-BR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1" lang="pt-BR" sz="2800" dirty="0">
              <a:solidFill>
                <a:srgbClr val="E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303373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6246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643188" y="600075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28813" y="500063"/>
            <a:ext cx="5000625" cy="642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Duas posturas teóricas</a:t>
            </a:r>
            <a:endParaRPr lang="pt-BR" sz="2800" dirty="0">
              <a:solidFill>
                <a:srgbClr val="0033C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14438" y="1928813"/>
            <a:ext cx="6786562" cy="321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pt-BR" sz="2400" dirty="0">
                <a:solidFill>
                  <a:srgbClr val="CC0000"/>
                </a:solidFill>
                <a:sym typeface="Wingdings" pitchFamily="2" charset="2"/>
              </a:rPr>
              <a:t>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983D18"/>
                </a:solidFill>
              </a:rPr>
              <a:t>KUHN, Thomas. </a:t>
            </a:r>
            <a:r>
              <a:rPr lang="pt-BR" sz="2400" i="1" dirty="0">
                <a:solidFill>
                  <a:srgbClr val="983D18"/>
                </a:solidFill>
              </a:rPr>
              <a:t>A estrutura das revoluções científicas</a:t>
            </a:r>
            <a:r>
              <a:rPr lang="pt-BR" sz="2400" dirty="0">
                <a:solidFill>
                  <a:srgbClr val="983D18"/>
                </a:solidFill>
              </a:rPr>
              <a:t>. São Paulo: Perspectiva, 1991</a:t>
            </a:r>
          </a:p>
          <a:p>
            <a:pPr lvl="1">
              <a:buFont typeface="Wingdings" pitchFamily="2" charset="2"/>
              <a:buNone/>
              <a:defRPr/>
            </a:pPr>
            <a:endParaRPr lang="pt-BR" sz="2400" dirty="0"/>
          </a:p>
          <a:p>
            <a:pPr lvl="1">
              <a:defRPr/>
            </a:pPr>
            <a:r>
              <a:rPr lang="pt-BR" sz="2400" dirty="0">
                <a:solidFill>
                  <a:srgbClr val="CC0000"/>
                </a:solidFill>
                <a:sym typeface="Wingdings" pitchFamily="2" charset="2"/>
              </a:rPr>
              <a:t>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983D18"/>
                </a:solidFill>
              </a:rPr>
              <a:t>FEYERABEND, Paul. </a:t>
            </a:r>
            <a:r>
              <a:rPr lang="pt-BR" sz="2400" i="1" dirty="0">
                <a:solidFill>
                  <a:srgbClr val="983D18"/>
                </a:solidFill>
              </a:rPr>
              <a:t>Contra o método. </a:t>
            </a:r>
            <a:r>
              <a:rPr lang="pt-BR" sz="2400" dirty="0">
                <a:solidFill>
                  <a:srgbClr val="983D18"/>
                </a:solidFill>
              </a:rPr>
              <a:t>São Paulo: Editora da UNESP. 2007</a:t>
            </a:r>
            <a:r>
              <a:rPr lang="pt-BR" sz="2400" i="1" dirty="0">
                <a:solidFill>
                  <a:srgbClr val="983D18"/>
                </a:solidFill>
              </a:rPr>
              <a:t>.</a:t>
            </a:r>
            <a:r>
              <a:rPr lang="pt-BR" sz="2400" dirty="0">
                <a:solidFill>
                  <a:srgbClr val="983D1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1622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667176B5-5A94-49F6-B82C-13416248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2291" name="Picture 2" descr="http://blogdocentrootico.com.br/wp-content/uploads/2013/06/mercado-de-%C3%B3culos.jpg">
            <a:extLst>
              <a:ext uri="{FF2B5EF4-FFF2-40B4-BE49-F238E27FC236}">
                <a16:creationId xmlns:a16="http://schemas.microsoft.com/office/drawing/2014/main" id="{42F1A91E-8698-4B7A-8597-0CED84CA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49" y="857250"/>
            <a:ext cx="307776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56E535F-A5EF-4A91-B112-4F84EB04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3105150"/>
            <a:ext cx="6434138" cy="14773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>
              <a:defRPr/>
            </a:pPr>
            <a:r>
              <a:rPr lang="pt-BR" sz="45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Assestando óculos para ler o mundo</a:t>
            </a:r>
          </a:p>
        </p:txBody>
      </p:sp>
    </p:spTree>
    <p:extLst>
      <p:ext uri="{BB962C8B-B14F-4D97-AF65-F5344CB8AC3E}">
        <p14:creationId xmlns:p14="http://schemas.microsoft.com/office/powerpoint/2010/main" val="38136772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7250" y="571500"/>
            <a:ext cx="5286375" cy="1214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primeira postura teórica</a:t>
            </a:r>
            <a:endParaRPr lang="pt-BR" sz="2800" dirty="0">
              <a:solidFill>
                <a:srgbClr val="0033C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4313" y="1428750"/>
            <a:ext cx="7358062" cy="6072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buFont typeface="Wingdings" pitchFamily="2" charset="2"/>
              <a:buChar char="&amp;"/>
              <a:defRPr/>
            </a:pPr>
            <a:r>
              <a:rPr lang="pt-BR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KUHN, Thomas. </a:t>
            </a:r>
            <a:r>
              <a:rPr lang="pt-BR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estrutura das </a:t>
            </a:r>
          </a:p>
          <a:p>
            <a:pPr lvl="1">
              <a:defRPr/>
            </a:pPr>
            <a:r>
              <a:rPr lang="pt-BR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revoluções científicas</a:t>
            </a:r>
            <a:r>
              <a:rPr lang="pt-BR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São Paulo: </a:t>
            </a:r>
          </a:p>
          <a:p>
            <a:pPr lvl="1">
              <a:defRPr/>
            </a:pPr>
            <a:r>
              <a:rPr lang="pt-BR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Perspectiva, 1991 </a:t>
            </a:r>
          </a:p>
          <a:p>
            <a:pPr lvl="1">
              <a:defRPr/>
            </a:pPr>
            <a:r>
              <a:rPr lang="pt-BR" sz="2000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0" lvl="1">
              <a:defRPr/>
            </a:pPr>
            <a:r>
              <a:rPr lang="pt-BR" sz="2000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Thomas Samuel Kuhn (</a:t>
            </a:r>
            <a:r>
              <a:rPr lang="pt-BR" sz="2000" dirty="0" err="1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Cincinnati</a:t>
            </a:r>
            <a:r>
              <a:rPr lang="pt-BR" sz="2000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, 18 de julho 1922 - Cambridge, 17 de junho 1996)</a:t>
            </a:r>
            <a:r>
              <a:rPr lang="pt-BR" sz="2000" b="1" dirty="0">
                <a:solidFill>
                  <a:srgbClr val="983D18"/>
                </a:solidFill>
              </a:rPr>
              <a:t> Físico estadunidense cujo trabalho voltou-se para  história e filosofia da ciência, tornando-se um marco importante no estudo do processo que leva ao desenvolvimento científico.Seu primeiro livro foi </a:t>
            </a:r>
            <a:r>
              <a:rPr lang="pt-BR" sz="2000" b="1" i="1" dirty="0">
                <a:solidFill>
                  <a:srgbClr val="983D18"/>
                </a:solidFill>
              </a:rPr>
              <a:t>A Revolução Copernicana</a:t>
            </a:r>
            <a:r>
              <a:rPr lang="pt-BR" sz="2000" b="1" dirty="0">
                <a:solidFill>
                  <a:srgbClr val="983D18"/>
                </a:solidFill>
              </a:rPr>
              <a:t>, publicado em 1957. Mas foi em 1962, com a publicação do livro </a:t>
            </a:r>
            <a:r>
              <a:rPr lang="pt-BR" sz="2000" b="1" i="1" dirty="0">
                <a:solidFill>
                  <a:srgbClr val="983D18"/>
                </a:solidFill>
              </a:rPr>
              <a:t>Estrutura das Revoluções Científicas</a:t>
            </a:r>
            <a:r>
              <a:rPr lang="pt-BR" sz="2000" b="1" dirty="0">
                <a:solidFill>
                  <a:srgbClr val="983D18"/>
                </a:solidFill>
              </a:rPr>
              <a:t> que Kuhn se tornou conhecido não mais como um físico, mas como um </a:t>
            </a:r>
            <a:r>
              <a:rPr lang="pt-BR" sz="2000" b="1" dirty="0" err="1">
                <a:solidFill>
                  <a:srgbClr val="983D18"/>
                </a:solidFill>
              </a:rPr>
              <a:t>epistemólogo</a:t>
            </a:r>
            <a:r>
              <a:rPr lang="pt-BR" sz="2000" b="1" dirty="0">
                <a:solidFill>
                  <a:srgbClr val="983D18"/>
                </a:solidFill>
              </a:rPr>
              <a:t> – intelectual voltado para a história e a filosofia da ciência.</a:t>
            </a:r>
            <a:endParaRPr lang="pt-BR" sz="2000" dirty="0">
              <a:solidFill>
                <a:srgbClr val="983D18"/>
              </a:solidFill>
            </a:endParaRPr>
          </a:p>
          <a:p>
            <a:pPr lvl="1">
              <a:defRPr/>
            </a:pPr>
            <a:endParaRPr lang="pt-BR" sz="2000" dirty="0">
              <a:solidFill>
                <a:srgbClr val="008E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4" name="Imagem 7" descr="http://tbn0.google.com/images?q=tbn:3oPUFZkieVPr5M:http://www.lib.berkeley.edu/give/historyroom/tw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0"/>
            <a:ext cx="2789237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1981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00188" y="785813"/>
            <a:ext cx="5929312" cy="785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Para Kuhn fazer Ciência é como...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85813" y="1500188"/>
            <a:ext cx="7358062" cy="400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Montar um quebra cabeça, mas com uma diferença:  </a:t>
            </a:r>
          </a:p>
          <a:p>
            <a:pPr>
              <a:defRPr/>
            </a:pPr>
            <a:r>
              <a:rPr lang="pt-BR" sz="2400" dirty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3600" dirty="0">
              <a:solidFill>
                <a:srgbClr val="669900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918917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00188" y="785813"/>
            <a:ext cx="5929312" cy="785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Para Kuhn fazer Ciência é como...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85813" y="1500188"/>
            <a:ext cx="7358062" cy="400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Montar um quebra cabeça, mas com uma diferença:</a:t>
            </a:r>
          </a:p>
          <a:p>
            <a:pPr>
              <a:defRPr/>
            </a:pPr>
            <a:r>
              <a:rPr lang="pt-BR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Pode faltar peças e pode sobrar peças.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pt-BR" sz="2400" dirty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3600" dirty="0">
              <a:solidFill>
                <a:srgbClr val="669900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427971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00188" y="785813"/>
            <a:ext cx="5929312" cy="785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Para Kuhn fazer Ciência é como...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85813" y="1500188"/>
            <a:ext cx="7358062" cy="400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Montar um quebra cabeça, mas com uma diferença:</a:t>
            </a:r>
          </a:p>
          <a:p>
            <a:pPr>
              <a:defRPr/>
            </a:pPr>
            <a:r>
              <a:rPr lang="pt-BR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Pode faltar peças e pode sobrar peças.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Os paradigmas podem entrar em crise </a:t>
            </a:r>
          </a:p>
          <a:p>
            <a:pPr>
              <a:defRPr/>
            </a:pPr>
            <a:r>
              <a:rPr lang="pt-BR" sz="2400" dirty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3600" dirty="0">
              <a:solidFill>
                <a:srgbClr val="669900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683859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00188" y="785813"/>
            <a:ext cx="5929312" cy="785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Para Kuhn fazer Ciência é como...</a:t>
            </a:r>
          </a:p>
        </p:txBody>
      </p:sp>
      <p:sp>
        <p:nvSpPr>
          <p:cNvPr id="6" name="Retângulo 5"/>
          <p:cNvSpPr/>
          <p:nvPr/>
        </p:nvSpPr>
        <p:spPr>
          <a:xfrm>
            <a:off x="971599" y="2564904"/>
            <a:ext cx="7172275" cy="29357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Montar um quebra cabeça, mas com uma diferença:</a:t>
            </a:r>
          </a:p>
          <a:p>
            <a:pPr>
              <a:defRPr/>
            </a:pPr>
            <a:r>
              <a:rPr lang="pt-BR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Pode faltar peças e pode sobrar peças.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Os paradigmas podem entrar em crise </a:t>
            </a:r>
          </a:p>
          <a:p>
            <a:pPr>
              <a:defRPr/>
            </a:pPr>
            <a:endParaRPr lang="pt-BR" sz="2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_o</a:t>
            </a:r>
          </a:p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_as</a:t>
            </a:r>
          </a:p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_a</a:t>
            </a:r>
          </a:p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_amos</a:t>
            </a:r>
          </a:p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_ais</a:t>
            </a:r>
          </a:p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pt-BR" sz="24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am</a:t>
            </a:r>
            <a:endParaRPr lang="pt-BR" sz="2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3600" dirty="0">
              <a:solidFill>
                <a:srgbClr val="669900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007356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00188" y="785813"/>
            <a:ext cx="5929312" cy="785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Para Kuhn fazer Ciência é como...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85813" y="2714625"/>
            <a:ext cx="7358062" cy="278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2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Montar um quebra cabeça, mas com uma diferença:</a:t>
            </a:r>
          </a:p>
          <a:p>
            <a:pPr>
              <a:defRPr/>
            </a:pPr>
            <a:r>
              <a:rPr lang="pt-BR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Pode faltar peças e pode sobrar peças.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Os paradigmas podem entrar em crise.</a:t>
            </a:r>
          </a:p>
          <a:p>
            <a:pPr>
              <a:defRPr/>
            </a:pPr>
            <a:endParaRPr lang="pt-BR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Seguir a regra da montagem de um quebra cabeça não causa paralisia? </a:t>
            </a:r>
          </a:p>
          <a:p>
            <a:pPr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pt-BR" sz="2400" dirty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3600" dirty="0">
              <a:solidFill>
                <a:srgbClr val="669900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502566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7250" y="1143000"/>
            <a:ext cx="4500563" cy="642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 postura teórica</a:t>
            </a:r>
            <a:endParaRPr lang="pt-BR" sz="2800" dirty="0">
              <a:solidFill>
                <a:srgbClr val="0033C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1500" y="2214563"/>
            <a:ext cx="7500938" cy="435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pt-BR" sz="2000" dirty="0">
              <a:solidFill>
                <a:srgbClr val="008E4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pt-BR" sz="2000" dirty="0">
                <a:solidFill>
                  <a:srgbClr val="CC0000"/>
                </a:solidFill>
                <a:sym typeface="Wingdings" pitchFamily="2" charset="2"/>
              </a:rPr>
              <a:t>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C00000"/>
                </a:solidFill>
              </a:rPr>
              <a:t>FEYERABEND, Paul. </a:t>
            </a:r>
            <a:r>
              <a:rPr lang="pt-BR" sz="2000" i="1" dirty="0">
                <a:solidFill>
                  <a:srgbClr val="C00000"/>
                </a:solidFill>
              </a:rPr>
              <a:t>Contra o método.</a:t>
            </a:r>
          </a:p>
          <a:p>
            <a:pPr lvl="1">
              <a:defRPr/>
            </a:pPr>
            <a:r>
              <a:rPr lang="pt-BR" sz="2000" i="1" dirty="0">
                <a:solidFill>
                  <a:srgbClr val="C00000"/>
                </a:solidFill>
              </a:rPr>
              <a:t> </a:t>
            </a:r>
            <a:r>
              <a:rPr lang="pt-BR" sz="2000" dirty="0">
                <a:solidFill>
                  <a:srgbClr val="C00000"/>
                </a:solidFill>
              </a:rPr>
              <a:t>São Paulo: Editora da Editora da UNESP. 2007</a:t>
            </a:r>
            <a:r>
              <a:rPr lang="pt-BR" sz="2000" i="1" dirty="0">
                <a:solidFill>
                  <a:srgbClr val="C00000"/>
                </a:solidFill>
              </a:rPr>
              <a:t>.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lvl="1">
              <a:defRPr/>
            </a:pPr>
            <a:r>
              <a:rPr lang="pt-BR" sz="2000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Paul Karl Feyerabend (Viena, 13 de janeiro de 1924 — </a:t>
            </a:r>
            <a:r>
              <a:rPr lang="pt-BR" sz="2000" dirty="0" err="1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Genolier</a:t>
            </a:r>
            <a:r>
              <a:rPr lang="pt-BR" sz="2000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, 11 de fevereiro de 1994) </a:t>
            </a:r>
          </a:p>
          <a:p>
            <a:pPr marL="0" lvl="1">
              <a:defRPr/>
            </a:pPr>
            <a:r>
              <a:rPr lang="pt-BR" sz="2000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Filósofo da ciência, viveu em diversos países Reino Unido, Estados Unidos, Nova Zelândia, Itália e Suíça. Seus maiores trabalhos são </a:t>
            </a:r>
            <a:r>
              <a:rPr lang="pt-BR" i="1" dirty="0" err="1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Against</a:t>
            </a:r>
            <a:r>
              <a:rPr lang="pt-BR" i="1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err="1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Method</a:t>
            </a:r>
            <a:r>
              <a:rPr lang="pt-BR" i="1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(publicado em 1975), </a:t>
            </a:r>
            <a:r>
              <a:rPr lang="pt-BR" i="1" dirty="0" err="1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pt-BR" i="1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 in a </a:t>
            </a:r>
            <a:r>
              <a:rPr lang="pt-BR" i="1" dirty="0" err="1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Free</a:t>
            </a:r>
            <a:r>
              <a:rPr lang="pt-BR" i="1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err="1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Society</a:t>
            </a:r>
            <a:r>
              <a:rPr lang="pt-BR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 (publicado em 1978) e </a:t>
            </a:r>
            <a:r>
              <a:rPr lang="pt-BR" i="1" dirty="0" err="1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Farewell</a:t>
            </a:r>
            <a:r>
              <a:rPr lang="pt-BR" i="1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t-BR" i="1" dirty="0" err="1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Reason</a:t>
            </a:r>
            <a:r>
              <a:rPr lang="pt-BR" i="1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(uma coleção de artigos publicados em 1987). </a:t>
            </a:r>
            <a:r>
              <a:rPr lang="pt-BR" i="1" dirty="0">
                <a:solidFill>
                  <a:srgbClr val="983D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Matando o tempo, </a:t>
            </a:r>
            <a:r>
              <a:rPr lang="pt-BR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uma obra autobiográfica; Feyerabend tornou-se famoso pela sua visão anarquista da ciência e por sua suposta rejeição da existência de regras metodológicas universais. É uma figura influente na filosofia da ciência, e também na sociologia do conhecimento científico.</a:t>
            </a:r>
          </a:p>
        </p:txBody>
      </p:sp>
      <p:pic>
        <p:nvPicPr>
          <p:cNvPr id="68614" name="Picture 2" descr="http://tbn1.google.com/images?q=tbn:HuoVqxgtEG4CAM:http://vonneumannmachine.files.wordpress.com/2009/01/paul-feyerab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0"/>
            <a:ext cx="264318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356443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69636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928938" y="6215063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57250" y="428625"/>
            <a:ext cx="7358063" cy="1357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0033CC"/>
                </a:solidFill>
              </a:rPr>
              <a:t>Mesmo que nem sempre tenhamos facilidades, parece que tenhamos a nos acostumar, cada vez mais,  a afiliarmo-nos a Feyerabend</a:t>
            </a:r>
          </a:p>
        </p:txBody>
      </p:sp>
      <p:sp>
        <p:nvSpPr>
          <p:cNvPr id="6" name="Retângulo 5"/>
          <p:cNvSpPr/>
          <p:nvPr/>
        </p:nvSpPr>
        <p:spPr>
          <a:xfrm>
            <a:off x="928688" y="2071688"/>
            <a:ext cx="7215187" cy="3786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2900"/>
              </a:lnSpc>
              <a:buFont typeface="Wingdings" pitchFamily="2" charset="2"/>
              <a:buNone/>
              <a:defRPr/>
            </a:pPr>
            <a:r>
              <a:rPr lang="pt-BR" sz="2400" b="1" i="1" dirty="0">
                <a:solidFill>
                  <a:srgbClr val="00B050"/>
                </a:solidFill>
                <a:cs typeface="Arial" pitchFamily="34" charset="0"/>
              </a:rPr>
              <a:t>...</a:t>
            </a:r>
            <a:r>
              <a:rPr lang="pt-BR" sz="2400" b="1" i="1" dirty="0">
                <a:solidFill>
                  <a:srgbClr val="983D18"/>
                </a:solidFill>
                <a:cs typeface="Arial" pitchFamily="34" charset="0"/>
              </a:rPr>
              <a:t>dada uma regra qualquer, por ‘fundamental’ e ‘necessária’ que se afigure para a ciência, sempre haverá circunstância em que se torna conveniente ignorá-la, ou até adotar regra oposta. [...] Qualquer ideia, embora antiga e absurda, é capaz de aperfeiçoar nosso conhecimento. [...] o conhecimento de hoje pode, amanhã, passar a ser visto como conto de fadas; essa é a via pelo qual o mito mais ridículo pode vir a transformar-se na mais sólida peça da ciência </a:t>
            </a:r>
            <a:r>
              <a:rPr lang="pt-BR" sz="2400" dirty="0">
                <a:solidFill>
                  <a:srgbClr val="983D18"/>
                </a:solidFill>
                <a:cs typeface="Arial" pitchFamily="34" charset="0"/>
              </a:rPr>
              <a:t>(CONTRA O MÉTODO. p. 71).</a:t>
            </a:r>
          </a:p>
        </p:txBody>
      </p:sp>
    </p:spTree>
    <p:extLst>
      <p:ext uri="{BB962C8B-B14F-4D97-AF65-F5344CB8AC3E}">
        <p14:creationId xmlns:p14="http://schemas.microsoft.com/office/powerpoint/2010/main" val="2349261975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1563" y="785813"/>
            <a:ext cx="6500812" cy="857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Kuhn, </a:t>
            </a:r>
            <a:r>
              <a:rPr lang="pt-BR" sz="24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Feyerabend</a:t>
            </a: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e outros, para muitos cientistas...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14375" y="1928813"/>
            <a:ext cx="7572375" cy="3643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600" dirty="0"/>
              <a:t> </a:t>
            </a:r>
            <a:r>
              <a:rPr lang="pt-BR" sz="2400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...são considerados os maiores inimigos da Ciência.</a:t>
            </a:r>
          </a:p>
          <a:p>
            <a:pPr>
              <a:defRPr/>
            </a:pPr>
            <a:endParaRPr lang="pt-BR" sz="2400" dirty="0">
              <a:solidFill>
                <a:srgbClr val="983D18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  Eles nos tiraram as certezas.</a:t>
            </a:r>
          </a:p>
          <a:p>
            <a:pPr>
              <a:defRPr/>
            </a:pPr>
            <a:endParaRPr lang="pt-BR" sz="2400" dirty="0">
              <a:solidFill>
                <a:srgbClr val="983D18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solidFill>
                  <a:srgbClr val="983D18"/>
                </a:solidFill>
                <a:latin typeface="Arial" pitchFamily="34" charset="0"/>
                <a:cs typeface="Arial" pitchFamily="34" charset="0"/>
              </a:rPr>
              <a:t>  Temos que aprender a trabalhar com as incertezas</a:t>
            </a:r>
            <a:r>
              <a:rPr lang="pt-BR" sz="2400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Uma possibilidade: a </a:t>
            </a:r>
            <a:r>
              <a:rPr lang="pt-BR" sz="2400" b="1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disciplina como uma metodologia.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69948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137220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/>
              <a:t>www.atticochassot.com.br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00232" y="500042"/>
            <a:ext cx="5000625" cy="914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um </a:t>
            </a:r>
            <a:r>
              <a:rPr lang="pt-BR" sz="28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posfácio</a:t>
            </a:r>
            <a:endParaRPr lang="pt-BR" sz="2800" dirty="0">
              <a:solidFill>
                <a:srgbClr val="0066F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1604" y="2000240"/>
            <a:ext cx="5857896" cy="342901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pt-BR" sz="3600" b="1" dirty="0">
                <a:solidFill>
                  <a:srgbClr val="00B050"/>
                </a:solidFill>
                <a:cs typeface="Times New Roman" pitchFamily="18" charset="0"/>
              </a:rPr>
              <a:t>“A Ciência é uma aventura que cresce por seus próprios erros” </a:t>
            </a:r>
          </a:p>
        </p:txBody>
      </p:sp>
    </p:spTree>
    <p:extLst>
      <p:ext uri="{BB962C8B-B14F-4D97-AF65-F5344CB8AC3E}">
        <p14:creationId xmlns:p14="http://schemas.microsoft.com/office/powerpoint/2010/main" val="28277655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4" descr="http://lh4.ggpht.com/-vXjkkmxxAUY/U1V7t54D3DI/AAAAAAAAAfk/krEkbkpbAWo/oculos_sol1%25255B4%25255D.png?imgmax=800">
            <a:extLst>
              <a:ext uri="{FF2B5EF4-FFF2-40B4-BE49-F238E27FC236}">
                <a16:creationId xmlns:a16="http://schemas.microsoft.com/office/drawing/2014/main" id="{9A51E4D9-CC3B-4BA4-9859-9DDB87BE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57251"/>
            <a:ext cx="4076700" cy="239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D304112-3A1B-4C11-ABC8-E7A718AA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236" y="620316"/>
            <a:ext cx="2753915" cy="20526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sz="495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95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5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br>
              <a:rPr lang="pt-BR" sz="495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pt-BR" sz="495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pt-BR" sz="495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pt-BR" sz="4950" b="1" dirty="0">
                <a:solidFill>
                  <a:schemeClr val="tx2">
                    <a:lumMod val="50000"/>
                  </a:schemeClr>
                </a:solidFill>
              </a:rPr>
            </a:br>
            <a:endParaRPr lang="pt-BR" sz="49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436" name="Espaço Reservado para Rodapé 3">
            <a:extLst>
              <a:ext uri="{FF2B5EF4-FFF2-40B4-BE49-F238E27FC236}">
                <a16:creationId xmlns:a16="http://schemas.microsoft.com/office/drawing/2014/main" id="{F55860AA-50C3-45A3-8085-73283C997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900">
                <a:latin typeface="Tahoma" pitchFamily="34" charset="0"/>
              </a:rPr>
              <a:t>WWW.PROFESSORCHASSOT.PRO.BR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DFAC18F-966B-4AD3-81F0-39105E9376D7}"/>
              </a:ext>
            </a:extLst>
          </p:cNvPr>
          <p:cNvSpPr/>
          <p:nvPr/>
        </p:nvSpPr>
        <p:spPr>
          <a:xfrm>
            <a:off x="1439466" y="3051574"/>
            <a:ext cx="6615113" cy="13619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550"/>
              </a:lnSpc>
              <a:spcBef>
                <a:spcPts val="900"/>
              </a:spcBef>
              <a:spcAft>
                <a:spcPts val="900"/>
              </a:spcAft>
              <a:defRPr/>
            </a:pPr>
            <a:endParaRPr lang="pt-BR" sz="750" b="1" dirty="0">
              <a:solidFill>
                <a:srgbClr val="008000"/>
              </a:solidFill>
            </a:endParaRPr>
          </a:p>
          <a:p>
            <a:pPr>
              <a:lnSpc>
                <a:spcPts val="255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pt-B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escolhendo alguns óculos</a:t>
            </a:r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olhar o mundo</a:t>
            </a:r>
            <a:endParaRPr lang="pt-BR" sz="3600" b="1" dirty="0"/>
          </a:p>
        </p:txBody>
      </p:sp>
      <p:sp>
        <p:nvSpPr>
          <p:cNvPr id="13318" name="Espaço Reservado para Conteúdo 3">
            <a:extLst>
              <a:ext uri="{FF2B5EF4-FFF2-40B4-BE49-F238E27FC236}">
                <a16:creationId xmlns:a16="http://schemas.microsoft.com/office/drawing/2014/main" id="{113CF22F-BD5F-48EF-8896-D81289F4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282" y="4346972"/>
            <a:ext cx="5407819" cy="1104900"/>
          </a:xfrm>
        </p:spPr>
        <p:txBody>
          <a:bodyPr/>
          <a:lstStyle/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61309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548680"/>
            <a:ext cx="8208912" cy="6048672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www.professorchassot.pro .br</a:t>
            </a:r>
          </a:p>
        </p:txBody>
      </p:sp>
    </p:spTree>
    <p:extLst>
      <p:ext uri="{BB962C8B-B14F-4D97-AF65-F5344CB8AC3E}">
        <p14:creationId xmlns:p14="http://schemas.microsoft.com/office/powerpoint/2010/main" val="2883053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500062"/>
            <a:ext cx="8280920" cy="192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37A4"/>
                </a:solidFill>
              </a:rPr>
              <a:t>Nosso fazer Educação não se consubstancia numa ilha programada por nossa fantasia. Há múltiplas realidades, a nos alertar sobre a impossibilidade da existência de um mundo ideal.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85875" y="2643188"/>
            <a:ext cx="7000875" cy="321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rgbClr val="007600"/>
                </a:solidFill>
              </a:rPr>
              <a:t>1– o educador considera que é impossível oferecer uma educação de qualidade a meninos cujos pais não têm trabalho e moradia adequada e sofrem de carências alimentares, portanto propõe começar a resolver a questão do emprego, da moradia e da saúde </a:t>
            </a:r>
            <a:r>
              <a:rPr lang="pt-BR" sz="2400" b="1" dirty="0">
                <a:solidFill>
                  <a:srgbClr val="00B050"/>
                </a:solidFill>
              </a:rPr>
              <a:t>&gt;&gt;&gt;&gt;</a:t>
            </a:r>
            <a:r>
              <a:rPr lang="pt-BR" sz="2400" b="1" dirty="0">
                <a:solidFill>
                  <a:srgbClr val="FFFF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30654296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500062"/>
            <a:ext cx="8280920" cy="192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37A4"/>
                </a:solidFill>
              </a:rPr>
              <a:t>Nosso fazer Educação não se consubstancia numa ilha programada por nossa fantasia. Há múltiplas realidades, a nos alertar sobre a impossibilidade da existência de um mundo ideal.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85875" y="2643188"/>
            <a:ext cx="7000875" cy="321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rgbClr val="007600"/>
                </a:solidFill>
              </a:rPr>
              <a:t>2– o experto em empregos sustenta que precisa começar atendendo as questões educativas, pois os novos modelos laborais requerem uma formação e capacitação tal que sem educação não pode haver emprego de qualidade; ainda afirma que se requer boas condições sanitárias da população para que se possa trabalhar adequadamente </a:t>
            </a:r>
            <a:r>
              <a:rPr lang="pt-BR" sz="2400" b="1" dirty="0">
                <a:solidFill>
                  <a:srgbClr val="00B050"/>
                </a:solidFill>
              </a:rPr>
              <a:t>&gt;&gt;&gt;</a:t>
            </a:r>
            <a:r>
              <a:rPr lang="pt-BR" sz="2400" b="1" dirty="0">
                <a:solidFill>
                  <a:srgbClr val="FFFF00"/>
                </a:solidFill>
              </a:rPr>
              <a:t>&gt;&gt;</a:t>
            </a:r>
          </a:p>
          <a:p>
            <a:pPr>
              <a:defRPr/>
            </a:pPr>
            <a:endParaRPr lang="pt-BR" sz="2400" b="1" dirty="0">
              <a:solidFill>
                <a:srgbClr val="00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27238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500062"/>
            <a:ext cx="8280920" cy="192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37A4"/>
                </a:solidFill>
              </a:rPr>
              <a:t>Nosso fazer Educação não se consubstancia numa ilha programada por nossa fantasia. Há múltiplas realidades, a nos alertar sobre a impossibilidade da existência de um mundo ideal.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85875" y="2643188"/>
            <a:ext cx="7000875" cy="321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rgbClr val="007600"/>
                </a:solidFill>
              </a:rPr>
              <a:t>3– o perito em segurança afirma que é preciso começar por educação, emprego e erradicação da pobreza, pois está comprovado estatisticamente – e isso é decisivo – que quanto maior o nível educativo, menor é o uso da violência e que quanto maior o nível de equidade social, menor a taxa de violência em geral </a:t>
            </a:r>
            <a:r>
              <a:rPr lang="pt-BR" sz="2400" b="1" dirty="0">
                <a:solidFill>
                  <a:srgbClr val="00B050"/>
                </a:solidFill>
              </a:rPr>
              <a:t>&gt;&gt;</a:t>
            </a:r>
            <a:r>
              <a:rPr lang="pt-BR" sz="2400" b="1" dirty="0">
                <a:solidFill>
                  <a:srgbClr val="FFFF00"/>
                </a:solidFill>
              </a:rPr>
              <a:t>&gt;&gt;&gt;</a:t>
            </a:r>
          </a:p>
          <a:p>
            <a:pPr>
              <a:defRPr/>
            </a:pPr>
            <a:endParaRPr lang="pt-BR" sz="2400" b="1" dirty="0">
              <a:solidFill>
                <a:srgbClr val="00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4818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500062"/>
            <a:ext cx="8280920" cy="192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37A4"/>
                </a:solidFill>
              </a:rPr>
              <a:t>Nosso fazer Educação não se consubstancia numa ilha programada por nossa fantasia. Há múltiplas realidades, a nos alertar sobre a impossibilidade da existência de um mundo ideal.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59632" y="3212977"/>
            <a:ext cx="7000875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rgbClr val="007600"/>
                </a:solidFill>
              </a:rPr>
              <a:t> 4– o perito em questões ambientais remete o inicio de suas ações à segurança, à educação, à saúde, ao emprego</a:t>
            </a:r>
            <a:r>
              <a:rPr lang="pt-BR" sz="2400" b="1" dirty="0">
                <a:solidFill>
                  <a:srgbClr val="00B050"/>
                </a:solidFill>
              </a:rPr>
              <a:t>&gt;</a:t>
            </a:r>
            <a:r>
              <a:rPr lang="pt-BR" sz="2400" b="1" dirty="0">
                <a:solidFill>
                  <a:srgbClr val="FFFF00"/>
                </a:solidFill>
              </a:rPr>
              <a:t>&gt;&gt;&gt;&gt;</a:t>
            </a:r>
          </a:p>
        </p:txBody>
      </p:sp>
    </p:spTree>
    <p:extLst>
      <p:ext uri="{BB962C8B-B14F-4D97-AF65-F5344CB8AC3E}">
        <p14:creationId xmlns:p14="http://schemas.microsoft.com/office/powerpoint/2010/main" val="990506036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500062"/>
            <a:ext cx="8280920" cy="192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37A4"/>
                </a:solidFill>
              </a:rPr>
              <a:t>Nosso fazer Educação não se consubstancia numa ilha programada por nossa fantasia. Há múltiplas realidades, a nos alertar sobre a impossibilidade da existência de um mundo ideal.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85875" y="2643188"/>
            <a:ext cx="7000875" cy="321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rgbClr val="007600"/>
                </a:solidFill>
              </a:rPr>
              <a:t>5– o experto em saúde afirma que não há sistema de saúde sustentável sem pleno emprego (pois o sistema público não pode atender satisfatoriamente a toda a população), sem educação suficiente (base da prevenção) e sem condições ambientais e educacionais adequadas </a:t>
            </a:r>
            <a:r>
              <a:rPr lang="pt-BR" sz="2400" b="1" dirty="0">
                <a:solidFill>
                  <a:srgbClr val="00B050"/>
                </a:solidFill>
              </a:rPr>
              <a:t>&gt;</a:t>
            </a:r>
            <a:r>
              <a:rPr lang="pt-BR" sz="2400" b="1" dirty="0">
                <a:solidFill>
                  <a:srgbClr val="FFFF00"/>
                </a:solidFill>
              </a:rPr>
              <a:t>&gt;&gt;&gt;&gt;</a:t>
            </a:r>
          </a:p>
          <a:p>
            <a:pPr>
              <a:defRPr/>
            </a:pPr>
            <a:r>
              <a:rPr lang="pt-BR" sz="2400" b="1" dirty="0">
                <a:solidFill>
                  <a:srgbClr val="0076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36792568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500062"/>
            <a:ext cx="8280920" cy="192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37A4"/>
                </a:solidFill>
              </a:rPr>
              <a:t>Nosso fazer Educação não se consubstancia numa ilha programada por nossa fantasia. Há múltiplas realidades, a nos alertar sobre a impossibilidade da existência de um mundo ideal.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59632" y="3212977"/>
            <a:ext cx="7000875" cy="1872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rgbClr val="007600"/>
                </a:solidFill>
              </a:rPr>
              <a:t>6 – o perito em habitações afirma que sem emprego e sem educação toda a política de moradias não passa de mero assistencialismo.</a:t>
            </a:r>
            <a:r>
              <a:rPr lang="pt-BR" sz="2400" b="1" dirty="0">
                <a:solidFill>
                  <a:srgbClr val="FFFF00"/>
                </a:solidFill>
              </a:rPr>
              <a:t>&gt;&gt;&gt;&gt;&gt;</a:t>
            </a:r>
          </a:p>
        </p:txBody>
      </p:sp>
    </p:spTree>
    <p:extLst>
      <p:ext uri="{BB962C8B-B14F-4D97-AF65-F5344CB8AC3E}">
        <p14:creationId xmlns:p14="http://schemas.microsoft.com/office/powerpoint/2010/main" val="1006036539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5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7250" y="500062"/>
            <a:ext cx="7500938" cy="1071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600"/>
                </a:solidFill>
                <a:cs typeface="Arial" pitchFamily="34" charset="0"/>
              </a:rPr>
              <a:t>Procurarmos enveredar por um ‘</a:t>
            </a:r>
            <a:r>
              <a:rPr lang="pt-BR" sz="3200" b="1" i="1" dirty="0">
                <a:solidFill>
                  <a:srgbClr val="007600"/>
                </a:solidFill>
                <a:cs typeface="Arial" pitchFamily="34" charset="0"/>
              </a:rPr>
              <a:t>crescendo’</a:t>
            </a:r>
            <a:endParaRPr lang="pt-BR" sz="3200" b="1" dirty="0">
              <a:solidFill>
                <a:srgbClr val="007600"/>
              </a:solidFill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5025" y="1484313"/>
            <a:ext cx="7143750" cy="4500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80060" indent="-342900" fontAlgn="auto">
              <a:spcAft>
                <a:spcPts val="600"/>
              </a:spcAft>
              <a:buClr>
                <a:srgbClr val="0076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schemeClr val="tx1"/>
                </a:solidFill>
                <a:cs typeface="Arial" pitchFamily="34" charset="0"/>
              </a:rPr>
              <a:t>disciplinar </a:t>
            </a:r>
            <a:r>
              <a:rPr lang="pt-BR" sz="2800" b="1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         “cartesiano”</a:t>
            </a:r>
            <a:endParaRPr lang="pt-BR" sz="2800" b="1" dirty="0">
              <a:solidFill>
                <a:schemeClr val="tx1"/>
              </a:solidFill>
              <a:cs typeface="Arial" pitchFamily="34" charset="0"/>
            </a:endParaRPr>
          </a:p>
          <a:p>
            <a:pPr marL="594360" indent="-457200" fontAlgn="auto">
              <a:spcAft>
                <a:spcPts val="600"/>
              </a:spcAft>
              <a:buClr>
                <a:srgbClr val="0076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BR" sz="2800" b="1" dirty="0" err="1">
                <a:solidFill>
                  <a:schemeClr val="tx1"/>
                </a:solidFill>
                <a:cs typeface="Arial" pitchFamily="34" charset="0"/>
              </a:rPr>
              <a:t>pluridisciplinar</a:t>
            </a:r>
            <a:endParaRPr lang="pt-BR" sz="2800" b="1" dirty="0">
              <a:solidFill>
                <a:schemeClr val="tx1"/>
              </a:solidFill>
              <a:cs typeface="Arial" pitchFamily="34" charset="0"/>
            </a:endParaRPr>
          </a:p>
          <a:p>
            <a:pPr marL="594360" indent="-457200" fontAlgn="auto">
              <a:spcAft>
                <a:spcPts val="600"/>
              </a:spcAft>
              <a:buClr>
                <a:srgbClr val="0076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/>
                </a:solidFill>
                <a:cs typeface="Arial" pitchFamily="34" charset="0"/>
              </a:rPr>
              <a:t> multidisciplinar </a:t>
            </a:r>
          </a:p>
          <a:p>
            <a:pPr marL="594360" indent="-457200" fontAlgn="auto">
              <a:spcAft>
                <a:spcPts val="600"/>
              </a:spcAft>
              <a:buClr>
                <a:srgbClr val="0076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BR" sz="2800" b="1" dirty="0" err="1">
                <a:solidFill>
                  <a:schemeClr val="tx1"/>
                </a:solidFill>
                <a:cs typeface="Arial" pitchFamily="34" charset="0"/>
              </a:rPr>
              <a:t>metadisciplinar</a:t>
            </a:r>
            <a:endParaRPr lang="pt-BR" sz="2800" b="1" dirty="0">
              <a:solidFill>
                <a:schemeClr val="tx1"/>
              </a:solidFill>
              <a:cs typeface="Arial" pitchFamily="34" charset="0"/>
            </a:endParaRPr>
          </a:p>
          <a:p>
            <a:pPr marL="594360" indent="-457200" fontAlgn="auto">
              <a:spcAft>
                <a:spcPts val="600"/>
              </a:spcAft>
              <a:buClr>
                <a:srgbClr val="0076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/>
                </a:solidFill>
                <a:cs typeface="Arial" pitchFamily="34" charset="0"/>
              </a:rPr>
              <a:t> interdisciplinar</a:t>
            </a:r>
          </a:p>
          <a:p>
            <a:pPr marL="594360" indent="-457200" fontAlgn="auto">
              <a:spcAft>
                <a:spcPts val="600"/>
              </a:spcAft>
              <a:buClr>
                <a:srgbClr val="0076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/>
                </a:solidFill>
                <a:cs typeface="Arial" pitchFamily="34" charset="0"/>
              </a:rPr>
              <a:t> transdisciplinar </a:t>
            </a:r>
          </a:p>
          <a:p>
            <a:pPr marL="594360" indent="-457200" fontAlgn="auto">
              <a:spcAft>
                <a:spcPts val="600"/>
              </a:spcAft>
              <a:buClr>
                <a:srgbClr val="0076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pt-BR" sz="2800" b="1" i="1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in</a:t>
            </a:r>
            <a:r>
              <a:rPr lang="pt-BR" sz="2800" b="1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disciplinar           </a:t>
            </a:r>
            <a:r>
              <a:rPr lang="pt-BR" sz="2800" b="1" i="1" dirty="0" err="1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feyerabend</a:t>
            </a:r>
            <a:r>
              <a:rPr lang="pt-BR" sz="2800" b="1" dirty="0" err="1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iano</a:t>
            </a:r>
            <a:endParaRPr lang="es-MX" sz="28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>
            <a:off x="3191979" y="2306200"/>
            <a:ext cx="6492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516623" y="5301208"/>
            <a:ext cx="6492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7" name="Espaço Reservado para Rodapé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1124857782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5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2131" y="164637"/>
            <a:ext cx="74295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Romper os muros da </a:t>
            </a:r>
            <a:r>
              <a:rPr lang="pt-BR" sz="2800" b="1" dirty="0" err="1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disciplinarização</a:t>
            </a:r>
            <a:r>
              <a:rPr lang="pt-BR" sz="28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 e envolver-se em propostas transdisciplinares</a:t>
            </a:r>
            <a:r>
              <a:rPr lang="pt-BR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00190" y="1268414"/>
            <a:ext cx="6715125" cy="435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24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pitchFamily="34" charset="0"/>
              </a:rPr>
              <a:t>Origem da disciplinarização</a:t>
            </a:r>
          </a:p>
          <a:p>
            <a:pPr>
              <a:spcAft>
                <a:spcPts val="60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pitchFamily="34" charset="0"/>
              </a:rPr>
              <a:t>Especialista</a:t>
            </a:r>
            <a:r>
              <a:rPr lang="pt-BR" sz="2400" b="1" i="1" dirty="0">
                <a:solidFill>
                  <a:schemeClr val="tx1"/>
                </a:solidFill>
                <a:cs typeface="Arial" pitchFamily="34" charset="0"/>
              </a:rPr>
              <a:t> versus </a:t>
            </a:r>
            <a:r>
              <a:rPr lang="pt-BR" sz="2400" b="1" dirty="0">
                <a:solidFill>
                  <a:schemeClr val="tx1"/>
                </a:solidFill>
                <a:cs typeface="Arial" pitchFamily="34" charset="0"/>
              </a:rPr>
              <a:t>generalista</a:t>
            </a:r>
          </a:p>
          <a:p>
            <a:pPr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pt-BR" sz="2400" b="1" i="1" dirty="0">
                <a:solidFill>
                  <a:srgbClr val="00B050"/>
                </a:solidFill>
              </a:rPr>
              <a:t> </a:t>
            </a:r>
            <a:endParaRPr lang="pt-BR" sz="2400" dirty="0">
              <a:solidFill>
                <a:srgbClr val="00B050"/>
              </a:solidFill>
            </a:endParaRPr>
          </a:p>
          <a:p>
            <a:pPr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pt-BR" sz="2400" dirty="0">
                <a:solidFill>
                  <a:srgbClr val="00B050"/>
                </a:solidFill>
              </a:rPr>
              <a:t>     </a:t>
            </a:r>
          </a:p>
          <a:p>
            <a:pPr algn="ctr">
              <a:defRPr/>
            </a:pPr>
            <a:endParaRPr lang="pt-BR" sz="2400" b="1" i="1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pt-BR" sz="2400" dirty="0">
                <a:solidFill>
                  <a:srgbClr val="00B050"/>
                </a:solidFill>
              </a:rPr>
              <a:t>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31931252"/>
              </p:ext>
            </p:extLst>
          </p:nvPr>
        </p:nvGraphicFramePr>
        <p:xfrm>
          <a:off x="539552" y="2492896"/>
          <a:ext cx="82089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/>
          <p:cNvSpPr/>
          <p:nvPr/>
        </p:nvSpPr>
        <p:spPr>
          <a:xfrm>
            <a:off x="1500188" y="3448051"/>
            <a:ext cx="6240462" cy="3076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232" name="Espaço Reservado para Rodapé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1904474446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5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85813" y="260351"/>
            <a:ext cx="74295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Romper os muros da </a:t>
            </a:r>
            <a:r>
              <a:rPr lang="pt-BR" sz="2800" b="1" dirty="0" err="1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disciplinarização</a:t>
            </a:r>
            <a:r>
              <a:rPr lang="pt-BR" sz="28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 e envolver-se em propostas transdisciplinares</a:t>
            </a:r>
            <a:r>
              <a:rPr lang="pt-BR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00190" y="1268414"/>
            <a:ext cx="6715125" cy="435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24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pitchFamily="34" charset="0"/>
              </a:rPr>
              <a:t>      Origem da disciplinarização</a:t>
            </a:r>
          </a:p>
          <a:p>
            <a:pPr>
              <a:spcAft>
                <a:spcPts val="60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pitchFamily="34" charset="0"/>
              </a:rPr>
              <a:t>      Especialista</a:t>
            </a:r>
            <a:r>
              <a:rPr lang="pt-BR" sz="2400" b="1" i="1" dirty="0">
                <a:solidFill>
                  <a:schemeClr val="tx1"/>
                </a:solidFill>
                <a:cs typeface="Arial" pitchFamily="34" charset="0"/>
              </a:rPr>
              <a:t> versus </a:t>
            </a:r>
            <a:r>
              <a:rPr lang="pt-BR" sz="2400" b="1" dirty="0">
                <a:solidFill>
                  <a:schemeClr val="tx1"/>
                </a:solidFill>
                <a:cs typeface="Arial" pitchFamily="34" charset="0"/>
              </a:rPr>
              <a:t>generalista</a:t>
            </a:r>
          </a:p>
          <a:p>
            <a:pPr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pt-BR" sz="2400" b="1" i="1" dirty="0">
                <a:solidFill>
                  <a:srgbClr val="00B050"/>
                </a:solidFill>
              </a:rPr>
              <a:t> </a:t>
            </a:r>
            <a:endParaRPr lang="pt-BR" sz="2400" dirty="0">
              <a:solidFill>
                <a:srgbClr val="00B050"/>
              </a:solidFill>
            </a:endParaRPr>
          </a:p>
          <a:p>
            <a:pPr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pt-BR" sz="2400" dirty="0">
                <a:solidFill>
                  <a:srgbClr val="00B050"/>
                </a:solidFill>
              </a:rPr>
              <a:t>     </a:t>
            </a:r>
          </a:p>
          <a:p>
            <a:pPr algn="ctr">
              <a:defRPr/>
            </a:pPr>
            <a:endParaRPr lang="pt-BR" sz="2400" b="1" i="1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pt-BR" sz="2400" dirty="0">
                <a:solidFill>
                  <a:srgbClr val="00B050"/>
                </a:solidFill>
              </a:rPr>
              <a:t> 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539552" y="2492896"/>
          <a:ext cx="82089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/>
          <p:cNvSpPr/>
          <p:nvPr/>
        </p:nvSpPr>
        <p:spPr>
          <a:xfrm>
            <a:off x="2436813" y="4799013"/>
            <a:ext cx="4824412" cy="165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256" name="Espaço Reservado para Rodapé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12616525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6" descr="http://lh4.ggpht.com/-vXjkkmxxAUY/U1V7t54D3DI/AAAAAAAAAfk/krEkbkpbAWo/oculos_sol1%25255B4%25255D.png?imgmax=800">
            <a:extLst>
              <a:ext uri="{FF2B5EF4-FFF2-40B4-BE49-F238E27FC236}">
                <a16:creationId xmlns:a16="http://schemas.microsoft.com/office/drawing/2014/main" id="{7FE6812A-9833-477D-8796-050F89A01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73" y="4470799"/>
            <a:ext cx="2511028" cy="15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73E6DAD-21FE-4205-8566-36CABCE0F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7406" y="1232298"/>
            <a:ext cx="5572125" cy="13394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3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D7B2CD7-F50F-4C9B-BE5B-C0035C07ED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3372" y="4346972"/>
            <a:ext cx="3248025" cy="1213247"/>
          </a:xfrm>
        </p:spPr>
        <p:txBody>
          <a:bodyPr rtlCol="0">
            <a:normAutofit fontScale="25000" lnSpcReduction="20000"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pt-BR" sz="33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8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Examinemos, aqui e agora,</a:t>
            </a:r>
          </a:p>
          <a:p>
            <a:pPr marL="0" indent="0" algn="ctr">
              <a:buNone/>
              <a:defRPr/>
            </a:pPr>
            <a:r>
              <a:rPr lang="pt-BR" sz="8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 pouco cada um destes seis mentefatos</a:t>
            </a:r>
          </a:p>
          <a:p>
            <a:pPr algn="r">
              <a:buNone/>
              <a:defRPr/>
            </a:pPr>
            <a:endParaRPr lang="pt-BR" sz="4200" b="1" dirty="0">
              <a:cs typeface="Times New Roman" pitchFamily="18" charset="0"/>
            </a:endParaRPr>
          </a:p>
        </p:txBody>
      </p:sp>
      <p:sp>
        <p:nvSpPr>
          <p:cNvPr id="19461" name="Espaço Reservado para Rodapé 3">
            <a:extLst>
              <a:ext uri="{FF2B5EF4-FFF2-40B4-BE49-F238E27FC236}">
                <a16:creationId xmlns:a16="http://schemas.microsoft.com/office/drawing/2014/main" id="{D1F71B9E-7E39-46AA-86E6-1265F3DF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357754" y="4617133"/>
            <a:ext cx="3314384" cy="1190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900" dirty="0">
              <a:latin typeface="Tahoma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0DE9390-B5DD-4ED3-A62C-E849C2337CA8}"/>
              </a:ext>
            </a:extLst>
          </p:cNvPr>
          <p:cNvSpPr/>
          <p:nvPr/>
        </p:nvSpPr>
        <p:spPr>
          <a:xfrm>
            <a:off x="2214564" y="1178719"/>
            <a:ext cx="4446985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BR" sz="2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diferentes perspectivas para olharmos o mundo natural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E64CF21-350C-49C8-A1A5-2BA9549F0E71}"/>
              </a:ext>
            </a:extLst>
          </p:cNvPr>
          <p:cNvSpPr/>
          <p:nvPr/>
        </p:nvSpPr>
        <p:spPr>
          <a:xfrm>
            <a:off x="1980010" y="2402681"/>
            <a:ext cx="5594747" cy="2072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pt-BR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Podemos fazê-lo com os óculos:</a:t>
            </a:r>
          </a:p>
          <a:p>
            <a:pPr>
              <a:lnSpc>
                <a:spcPct val="90000"/>
              </a:lnSpc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senso comum, </a:t>
            </a:r>
          </a:p>
          <a:p>
            <a:pPr>
              <a:lnSpc>
                <a:spcPct val="90000"/>
              </a:lnSpc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pensamento mágico,</a:t>
            </a:r>
          </a:p>
          <a:p>
            <a:pPr>
              <a:lnSpc>
                <a:spcPct val="90000"/>
              </a:lnSpc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saberes primevos,</a:t>
            </a:r>
          </a:p>
          <a:p>
            <a:pPr>
              <a:lnSpc>
                <a:spcPct val="90000"/>
              </a:lnSpc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mitos,</a:t>
            </a:r>
          </a:p>
          <a:p>
            <a:pPr>
              <a:lnSpc>
                <a:spcPct val="90000"/>
              </a:lnSpc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religiões, </a:t>
            </a:r>
          </a:p>
          <a:p>
            <a:pPr>
              <a:lnSpc>
                <a:spcPct val="90000"/>
              </a:lnSpc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ciência.</a:t>
            </a:r>
          </a:p>
          <a:p>
            <a:pPr>
              <a:lnSpc>
                <a:spcPct val="90000"/>
              </a:lnSpc>
              <a:defRPr/>
            </a:pPr>
            <a:endParaRPr lang="pt-BR" sz="21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pt-BR" sz="27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825125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5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85813" y="260351"/>
            <a:ext cx="74295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Romper os muros da </a:t>
            </a:r>
            <a:r>
              <a:rPr lang="pt-BR" sz="2800" b="1" dirty="0" err="1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disciplinarização</a:t>
            </a:r>
            <a:r>
              <a:rPr lang="pt-BR" sz="28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 e envolver-se em propostas transdisciplinares</a:t>
            </a:r>
            <a:r>
              <a:rPr lang="pt-BR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00190" y="1268414"/>
            <a:ext cx="6715125" cy="435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24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pitchFamily="34" charset="0"/>
              </a:rPr>
              <a:t>       Origem da disciplinarização</a:t>
            </a:r>
          </a:p>
          <a:p>
            <a:pPr>
              <a:spcAft>
                <a:spcPts val="60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pitchFamily="34" charset="0"/>
              </a:rPr>
              <a:t>       Especialista</a:t>
            </a:r>
            <a:r>
              <a:rPr lang="pt-BR" sz="2400" b="1" i="1" dirty="0">
                <a:solidFill>
                  <a:schemeClr val="tx1"/>
                </a:solidFill>
                <a:cs typeface="Arial" pitchFamily="34" charset="0"/>
              </a:rPr>
              <a:t> versus </a:t>
            </a:r>
            <a:r>
              <a:rPr lang="pt-BR" sz="2400" b="1" dirty="0">
                <a:solidFill>
                  <a:schemeClr val="tx1"/>
                </a:solidFill>
                <a:cs typeface="Arial" pitchFamily="34" charset="0"/>
              </a:rPr>
              <a:t>generalista</a:t>
            </a:r>
          </a:p>
          <a:p>
            <a:pPr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pt-BR" sz="2400" b="1" i="1" dirty="0">
                <a:solidFill>
                  <a:srgbClr val="00B050"/>
                </a:solidFill>
              </a:rPr>
              <a:t> </a:t>
            </a:r>
            <a:endParaRPr lang="pt-BR" sz="2400" dirty="0">
              <a:solidFill>
                <a:srgbClr val="00B050"/>
              </a:solidFill>
            </a:endParaRPr>
          </a:p>
          <a:p>
            <a:pPr>
              <a:defRPr/>
            </a:pPr>
            <a:endParaRPr lang="pt-BR" sz="2400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pt-BR" sz="2400" dirty="0">
                <a:solidFill>
                  <a:srgbClr val="00B050"/>
                </a:solidFill>
              </a:rPr>
              <a:t>     </a:t>
            </a:r>
          </a:p>
          <a:p>
            <a:pPr algn="ctr">
              <a:defRPr/>
            </a:pPr>
            <a:endParaRPr lang="pt-BR" sz="2400" b="1" i="1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pt-BR" sz="2400" dirty="0">
                <a:solidFill>
                  <a:srgbClr val="00B050"/>
                </a:solidFill>
              </a:rPr>
              <a:t> 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539552" y="2492896"/>
          <a:ext cx="82089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9" name="Espaço Reservado para Rodapé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2366114099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5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28690" y="404664"/>
            <a:ext cx="7000875" cy="1071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600"/>
                </a:solidFill>
                <a:cs typeface="Arial" pitchFamily="34" charset="0"/>
              </a:rPr>
              <a:t>Um dos três sentidos em que é proposto o termo </a:t>
            </a:r>
            <a:r>
              <a:rPr lang="pt-BR" sz="3200" b="1" i="1" dirty="0">
                <a:solidFill>
                  <a:schemeClr val="tx1"/>
                </a:solidFill>
                <a:cs typeface="Arial" pitchFamily="34" charset="0"/>
              </a:rPr>
              <a:t>in</a:t>
            </a:r>
            <a:r>
              <a:rPr lang="pt-BR" sz="3200" b="1" dirty="0">
                <a:solidFill>
                  <a:schemeClr val="tx1"/>
                </a:solidFill>
                <a:cs typeface="Arial" pitchFamily="34" charset="0"/>
              </a:rPr>
              <a:t>disciplina</a:t>
            </a:r>
            <a:r>
              <a:rPr lang="pt-BR" sz="3200" b="1" dirty="0">
                <a:solidFill>
                  <a:srgbClr val="00760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0125" y="1785937"/>
            <a:ext cx="7143750" cy="4286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200" dirty="0">
                <a:solidFill>
                  <a:srgbClr val="007600"/>
                </a:solidFill>
                <a:cs typeface="Arial" pitchFamily="34" charset="0"/>
              </a:rPr>
              <a:t>O prefixo </a:t>
            </a:r>
            <a:r>
              <a:rPr lang="pt-BR" sz="3200" i="1" dirty="0">
                <a:solidFill>
                  <a:srgbClr val="007600"/>
                </a:solidFill>
                <a:cs typeface="Arial" pitchFamily="34" charset="0"/>
              </a:rPr>
              <a:t>in</a:t>
            </a:r>
            <a:r>
              <a:rPr lang="pt-BR" sz="3200" dirty="0">
                <a:solidFill>
                  <a:srgbClr val="007600"/>
                </a:solidFill>
                <a:cs typeface="Arial" pitchFamily="34" charset="0"/>
              </a:rPr>
              <a:t> no sentido de incluir a partir da própria disciplina, </a:t>
            </a:r>
            <a:r>
              <a:rPr lang="pt-BR" sz="3200" b="1" i="1" dirty="0">
                <a:solidFill>
                  <a:srgbClr val="007600"/>
                </a:solidFill>
                <a:cs typeface="Arial" pitchFamily="34" charset="0"/>
              </a:rPr>
              <a:t>meter-se dentro</a:t>
            </a:r>
            <a:r>
              <a:rPr lang="pt-BR" sz="3200" b="1" dirty="0">
                <a:solidFill>
                  <a:srgbClr val="007600"/>
                </a:solidFill>
                <a:cs typeface="Arial" pitchFamily="34" charset="0"/>
              </a:rPr>
              <a:t> </a:t>
            </a:r>
            <a:r>
              <a:rPr lang="pt-BR" sz="3200" dirty="0">
                <a:solidFill>
                  <a:srgbClr val="007600"/>
                </a:solidFill>
                <a:cs typeface="Arial" pitchFamily="34" charset="0"/>
              </a:rPr>
              <a:t>de outras disciplinas; são as ações que vamos fazer para colocar nossas especificidades em outras disciplinas;</a:t>
            </a:r>
          </a:p>
          <a:p>
            <a:pPr>
              <a:defRPr/>
            </a:pPr>
            <a:r>
              <a:rPr lang="pt-BR" sz="3200" b="1" i="1" dirty="0">
                <a:solidFill>
                  <a:srgbClr val="D20000"/>
                </a:solidFill>
                <a:cs typeface="Arial" pitchFamily="34" charset="0"/>
              </a:rPr>
              <a:t>In</a:t>
            </a:r>
            <a:r>
              <a:rPr lang="pt-BR" sz="3200" dirty="0">
                <a:solidFill>
                  <a:srgbClr val="FFC000"/>
                </a:solidFill>
                <a:cs typeface="Arial" pitchFamily="34" charset="0"/>
              </a:rPr>
              <a:t>gerir </a:t>
            </a:r>
            <a:r>
              <a:rPr lang="pt-BR" sz="3200" b="1" i="1" dirty="0">
                <a:solidFill>
                  <a:srgbClr val="D20000"/>
                </a:solidFill>
                <a:cs typeface="Arial" pitchFamily="34" charset="0"/>
              </a:rPr>
              <a:t>In</a:t>
            </a:r>
            <a:r>
              <a:rPr lang="pt-BR" sz="3200" dirty="0">
                <a:solidFill>
                  <a:srgbClr val="FFC000"/>
                </a:solidFill>
                <a:cs typeface="Arial" pitchFamily="34" charset="0"/>
              </a:rPr>
              <a:t>trometer-se</a:t>
            </a:r>
          </a:p>
          <a:p>
            <a:pPr>
              <a:lnSpc>
                <a:spcPts val="2900"/>
              </a:lnSpc>
              <a:defRPr/>
            </a:pPr>
            <a:endParaRPr lang="es-ES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es-ES" sz="1400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es-ES" sz="2400" dirty="0">
                <a:solidFill>
                  <a:schemeClr val="tx1"/>
                </a:solidFill>
                <a:cs typeface="Arial" pitchFamily="34" charset="0"/>
              </a:rPr>
              <a:t>D</a:t>
            </a:r>
            <a:r>
              <a:rPr lang="es-ES_tradnl" sz="2400" dirty="0">
                <a:solidFill>
                  <a:schemeClr val="tx1"/>
                </a:solidFill>
                <a:cs typeface="Arial" pitchFamily="34" charset="0"/>
              </a:rPr>
              <a:t>EL PERCIO, Enrique M. </a:t>
            </a:r>
            <a:r>
              <a:rPr lang="es-ES_tradnl" sz="2400" i="1" dirty="0">
                <a:solidFill>
                  <a:schemeClr val="tx1"/>
                </a:solidFill>
                <a:cs typeface="Arial" pitchFamily="34" charset="0"/>
              </a:rPr>
              <a:t>La condición social: Consumo, poder y representación en el capitalismo tardío</a:t>
            </a:r>
            <a:r>
              <a:rPr lang="es-ES_tradnl" sz="2400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pt-BR" sz="2400" dirty="0">
                <a:solidFill>
                  <a:schemeClr val="tx1"/>
                </a:solidFill>
                <a:cs typeface="Arial" pitchFamily="34" charset="0"/>
              </a:rPr>
              <a:t>Buenos Aires: Altamira, 2006</a:t>
            </a:r>
            <a:r>
              <a:rPr lang="pt-BR" sz="2000" dirty="0">
                <a:solidFill>
                  <a:schemeClr val="tx1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55302" name="Espaço Reservado para Rodapé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463380352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5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28690" y="404664"/>
            <a:ext cx="7000875" cy="1071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600"/>
                </a:solidFill>
                <a:cs typeface="Arial" pitchFamily="34" charset="0"/>
              </a:rPr>
              <a:t>Um segundo sentido proposto para o termo </a:t>
            </a:r>
            <a:r>
              <a:rPr lang="pt-BR" sz="3200" b="1" i="1" dirty="0">
                <a:solidFill>
                  <a:schemeClr val="tx1"/>
                </a:solidFill>
                <a:cs typeface="Arial" pitchFamily="34" charset="0"/>
              </a:rPr>
              <a:t>in</a:t>
            </a:r>
            <a:r>
              <a:rPr lang="pt-BR" sz="3200" b="1" dirty="0">
                <a:solidFill>
                  <a:schemeClr val="tx1"/>
                </a:solidFill>
                <a:cs typeface="Arial" pitchFamily="34" charset="0"/>
              </a:rPr>
              <a:t>disciplina</a:t>
            </a:r>
            <a:r>
              <a:rPr lang="pt-BR" sz="3200" b="1" dirty="0">
                <a:solidFill>
                  <a:srgbClr val="00760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552" y="1700808"/>
            <a:ext cx="7699633" cy="4646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3200"/>
              </a:lnSpc>
              <a:defRPr/>
            </a:pPr>
            <a:r>
              <a:rPr lang="pt-BR" sz="3200" dirty="0">
                <a:solidFill>
                  <a:srgbClr val="007600"/>
                </a:solidFill>
                <a:cs typeface="Arial" pitchFamily="34" charset="0"/>
              </a:rPr>
              <a:t>Seguindo o mesmo sentido do prefixo </a:t>
            </a:r>
            <a:r>
              <a:rPr lang="pt-BR" sz="3200" b="1" i="1" dirty="0">
                <a:solidFill>
                  <a:srgbClr val="007600"/>
                </a:solidFill>
                <a:cs typeface="Arial" pitchFamily="34" charset="0"/>
              </a:rPr>
              <a:t>in</a:t>
            </a:r>
            <a:r>
              <a:rPr lang="pt-BR" sz="3200" b="1" dirty="0">
                <a:solidFill>
                  <a:srgbClr val="007600"/>
                </a:solidFill>
                <a:cs typeface="Arial" pitchFamily="34" charset="0"/>
              </a:rPr>
              <a:t>,</a:t>
            </a:r>
            <a:r>
              <a:rPr lang="pt-BR" sz="3200" dirty="0">
                <a:solidFill>
                  <a:srgbClr val="007600"/>
                </a:solidFill>
                <a:cs typeface="Arial" pitchFamily="34" charset="0"/>
              </a:rPr>
              <a:t> trata-se de incorporar elementos, métodos e conhecimento de outras disciplinas; aqui parece mais evidente o quanto temos buscar nas outras disciplinas, não nos bastando o ‘mundo’ pequeno ou específico de nossa disciplina;  </a:t>
            </a:r>
            <a:r>
              <a:rPr lang="pt-BR" sz="3200" i="1" dirty="0">
                <a:solidFill>
                  <a:srgbClr val="FF0000"/>
                </a:solidFill>
                <a:cs typeface="Arial" pitchFamily="34" charset="0"/>
              </a:rPr>
              <a:t>in</a:t>
            </a:r>
            <a:r>
              <a:rPr lang="pt-BR" sz="3200" dirty="0">
                <a:solidFill>
                  <a:srgbClr val="FFC000"/>
                </a:solidFill>
                <a:cs typeface="Arial" pitchFamily="34" charset="0"/>
              </a:rPr>
              <a:t>alar</a:t>
            </a:r>
            <a:endParaRPr lang="es-ES" sz="3200" dirty="0">
              <a:solidFill>
                <a:srgbClr val="FFC000"/>
              </a:solidFill>
              <a:cs typeface="Arial" pitchFamily="34" charset="0"/>
            </a:endParaRPr>
          </a:p>
          <a:p>
            <a:pPr>
              <a:defRPr/>
            </a:pPr>
            <a:endParaRPr lang="es-ES" sz="1400" dirty="0">
              <a:solidFill>
                <a:srgbClr val="002060"/>
              </a:solidFill>
            </a:endParaRPr>
          </a:p>
          <a:p>
            <a:pPr>
              <a:defRPr/>
            </a:pPr>
            <a:endParaRPr lang="es-ES" sz="1400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es-ES" sz="2400" dirty="0">
                <a:solidFill>
                  <a:schemeClr val="tx1"/>
                </a:solidFill>
                <a:cs typeface="Arial" pitchFamily="34" charset="0"/>
              </a:rPr>
              <a:t>D</a:t>
            </a:r>
            <a:r>
              <a:rPr lang="es-ES_tradnl" sz="2400" dirty="0">
                <a:solidFill>
                  <a:schemeClr val="tx1"/>
                </a:solidFill>
                <a:cs typeface="Arial" pitchFamily="34" charset="0"/>
              </a:rPr>
              <a:t>EL PERCIO, Enrique M. </a:t>
            </a:r>
            <a:r>
              <a:rPr lang="es-ES_tradnl" sz="2400" i="1" dirty="0">
                <a:solidFill>
                  <a:schemeClr val="tx1"/>
                </a:solidFill>
                <a:cs typeface="Arial" pitchFamily="34" charset="0"/>
              </a:rPr>
              <a:t>La condición social: Consumo, poder y representación en el capitalismo tardío</a:t>
            </a:r>
            <a:r>
              <a:rPr lang="es-ES_tradnl" sz="2400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pt-BR" sz="2400" dirty="0">
                <a:solidFill>
                  <a:schemeClr val="tx1"/>
                </a:solidFill>
                <a:cs typeface="Arial" pitchFamily="34" charset="0"/>
              </a:rPr>
              <a:t>Buenos Aires: Altamira, 2006</a:t>
            </a:r>
            <a:r>
              <a:rPr lang="pt-BR" sz="1600" dirty="0">
                <a:solidFill>
                  <a:srgbClr val="002060"/>
                </a:solidFill>
                <a:cs typeface="Arial" pitchFamily="34" charset="0"/>
              </a:rPr>
              <a:t>.</a:t>
            </a:r>
            <a:r>
              <a:rPr lang="pt-BR" sz="1600" dirty="0">
                <a:solidFill>
                  <a:srgbClr val="00B05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6326" name="Espaço Reservado para Rodapé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4149303648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5"/>
            <a:ext cx="7429500" cy="1785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dirty="0">
                <a:solidFill>
                  <a:srgbClr val="FF0000"/>
                </a:solidFill>
              </a:rPr>
            </a:br>
            <a:br>
              <a:rPr lang="pt-BR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4400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4400" b="1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28690" y="404664"/>
            <a:ext cx="7000875" cy="1071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600"/>
                </a:solidFill>
                <a:cs typeface="Arial" pitchFamily="34" charset="0"/>
              </a:rPr>
              <a:t>Um terceiro sentido proposto para o termo </a:t>
            </a:r>
            <a:r>
              <a:rPr lang="pt-BR" sz="3200" b="1" i="1" dirty="0">
                <a:solidFill>
                  <a:schemeClr val="tx1"/>
                </a:solidFill>
                <a:cs typeface="Arial" pitchFamily="34" charset="0"/>
              </a:rPr>
              <a:t>in</a:t>
            </a:r>
            <a:r>
              <a:rPr lang="pt-BR" sz="3200" b="1" dirty="0">
                <a:solidFill>
                  <a:schemeClr val="tx1"/>
                </a:solidFill>
                <a:cs typeface="Arial" pitchFamily="34" charset="0"/>
              </a:rPr>
              <a:t>disciplina</a:t>
            </a:r>
            <a:r>
              <a:rPr lang="pt-BR" sz="3200" b="1" dirty="0">
                <a:solidFill>
                  <a:srgbClr val="00760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6" name="Retângulo 5"/>
          <p:cNvSpPr/>
          <p:nvPr/>
        </p:nvSpPr>
        <p:spPr>
          <a:xfrm>
            <a:off x="928956" y="1844824"/>
            <a:ext cx="7316291" cy="4286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3200"/>
              </a:lnSpc>
              <a:defRPr/>
            </a:pPr>
            <a:r>
              <a:rPr lang="pt-BR" sz="3200" dirty="0">
                <a:solidFill>
                  <a:srgbClr val="007600"/>
                </a:solidFill>
                <a:cs typeface="Arial" pitchFamily="34" charset="0"/>
              </a:rPr>
              <a:t>O prefixo </a:t>
            </a:r>
            <a:r>
              <a:rPr lang="pt-BR" sz="3200" i="1" dirty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</a:t>
            </a:r>
            <a:r>
              <a:rPr lang="pt-BR" sz="3200" i="1" dirty="0">
                <a:solidFill>
                  <a:srgbClr val="007600"/>
                </a:solidFill>
                <a:cs typeface="Arial" pitchFamily="34" charset="0"/>
              </a:rPr>
              <a:t>,</a:t>
            </a:r>
            <a:r>
              <a:rPr lang="pt-BR" sz="3200" dirty="0">
                <a:solidFill>
                  <a:srgbClr val="007600"/>
                </a:solidFill>
                <a:cs typeface="Arial" pitchFamily="34" charset="0"/>
              </a:rPr>
              <a:t> como </a:t>
            </a:r>
            <a:r>
              <a:rPr lang="pt-BR" sz="3200" b="1" i="1" dirty="0">
                <a:solidFill>
                  <a:srgbClr val="007600"/>
                </a:solidFill>
                <a:cs typeface="Arial" pitchFamily="34" charset="0"/>
              </a:rPr>
              <a:t>negação</a:t>
            </a:r>
            <a:r>
              <a:rPr lang="pt-BR" sz="3200" dirty="0">
                <a:solidFill>
                  <a:srgbClr val="007600"/>
                </a:solidFill>
                <a:cs typeface="Arial" pitchFamily="34" charset="0"/>
              </a:rPr>
              <a:t>, trata de negar a disciplina no sentido etimológico do termo.  Aqui a proposta parece ser mais radical ou inovadora: trata-se de rebelar-nos à coerção feita pelas disciplinas que, como um látego, nos vergastam a submissão.</a:t>
            </a:r>
            <a:r>
              <a:rPr lang="es-ES" sz="3200" dirty="0">
                <a:solidFill>
                  <a:srgbClr val="007600"/>
                </a:solidFill>
                <a:cs typeface="Arial" pitchFamily="34" charset="0"/>
              </a:rPr>
              <a:t> </a:t>
            </a:r>
            <a:r>
              <a:rPr lang="pt-BR" sz="3200" b="1" i="1" dirty="0">
                <a:solidFill>
                  <a:srgbClr val="D20000"/>
                </a:solidFill>
                <a:cs typeface="Arial" pitchFamily="34" charset="0"/>
              </a:rPr>
              <a:t>In</a:t>
            </a:r>
            <a:r>
              <a:rPr lang="es-ES" sz="3200" dirty="0">
                <a:solidFill>
                  <a:srgbClr val="FFC000"/>
                </a:solidFill>
                <a:cs typeface="Arial" pitchFamily="34" charset="0"/>
              </a:rPr>
              <a:t>verter </a:t>
            </a:r>
            <a:r>
              <a:rPr lang="pt-BR" sz="3200" b="1" i="1" dirty="0" err="1">
                <a:solidFill>
                  <a:srgbClr val="D20000"/>
                </a:solidFill>
                <a:cs typeface="Arial" pitchFamily="34" charset="0"/>
              </a:rPr>
              <a:t>In</a:t>
            </a:r>
            <a:r>
              <a:rPr lang="pt-BR" sz="3200" b="1" dirty="0" err="1">
                <a:solidFill>
                  <a:srgbClr val="FFC000"/>
                </a:solidFill>
                <a:cs typeface="Arial" pitchFamily="34" charset="0"/>
              </a:rPr>
              <a:t>tolerar</a:t>
            </a:r>
            <a:endParaRPr lang="es-ES" sz="3200" dirty="0">
              <a:solidFill>
                <a:srgbClr val="FFC000"/>
              </a:solidFill>
              <a:cs typeface="Arial" pitchFamily="34" charset="0"/>
            </a:endParaRPr>
          </a:p>
          <a:p>
            <a:pPr>
              <a:defRPr/>
            </a:pPr>
            <a:endParaRPr lang="es-ES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es-ES" sz="1400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es-ES" sz="2400" dirty="0">
                <a:solidFill>
                  <a:schemeClr val="tx1"/>
                </a:solidFill>
                <a:cs typeface="Arial" pitchFamily="34" charset="0"/>
              </a:rPr>
              <a:t>D</a:t>
            </a:r>
            <a:r>
              <a:rPr lang="es-ES_tradnl" sz="2400" dirty="0">
                <a:solidFill>
                  <a:schemeClr val="tx1"/>
                </a:solidFill>
                <a:cs typeface="Arial" pitchFamily="34" charset="0"/>
              </a:rPr>
              <a:t>EL PERCIO, Enrique M. </a:t>
            </a:r>
            <a:r>
              <a:rPr lang="es-ES_tradnl" sz="2400" i="1" dirty="0">
                <a:solidFill>
                  <a:schemeClr val="tx1"/>
                </a:solidFill>
                <a:cs typeface="Arial" pitchFamily="34" charset="0"/>
              </a:rPr>
              <a:t>La condición social: Consumo, poder y representación en el capitalismo tardío</a:t>
            </a:r>
            <a:r>
              <a:rPr lang="es-ES_tradnl" sz="2400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pt-BR" sz="2400" dirty="0">
                <a:solidFill>
                  <a:schemeClr val="tx1"/>
                </a:solidFill>
                <a:cs typeface="Arial" pitchFamily="34" charset="0"/>
              </a:rPr>
              <a:t>Buenos Aires: Altamira, 2006. </a:t>
            </a:r>
          </a:p>
        </p:txBody>
      </p:sp>
      <p:sp>
        <p:nvSpPr>
          <p:cNvPr id="57350" name="Espaço Reservado para Rodapé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/>
              <a:t>www.professorchassot.pro.br</a:t>
            </a:r>
          </a:p>
        </p:txBody>
      </p:sp>
    </p:spTree>
    <p:extLst>
      <p:ext uri="{BB962C8B-B14F-4D97-AF65-F5344CB8AC3E}">
        <p14:creationId xmlns:p14="http://schemas.microsoft.com/office/powerpoint/2010/main" val="2877134068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Espaço Reservado para Conteúdo 3">
            <a:extLst>
              <a:ext uri="{FF2B5EF4-FFF2-40B4-BE49-F238E27FC236}">
                <a16:creationId xmlns:a16="http://schemas.microsoft.com/office/drawing/2014/main" id="{8C7663C7-6255-49AF-9219-AB288298F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1" y="162540"/>
            <a:ext cx="4572000" cy="5238136"/>
          </a:xfrm>
        </p:spPr>
        <p:txBody>
          <a:bodyPr rtlCol="0">
            <a:noAutofit/>
          </a:bodyPr>
          <a:lstStyle/>
          <a:p>
            <a:pPr algn="ctr">
              <a:spcBef>
                <a:spcPts val="338"/>
              </a:spcBef>
              <a:buNone/>
              <a:defRPr/>
            </a:pPr>
            <a:r>
              <a:rPr lang="pt-BR" sz="1125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pt-BR" sz="1400" b="1" dirty="0">
                <a:solidFill>
                  <a:srgbClr val="007600"/>
                </a:solidFill>
                <a:cs typeface="Arial" pitchFamily="34" charset="0"/>
              </a:rPr>
              <a:t> </a:t>
            </a:r>
            <a:r>
              <a:rPr lang="pt-BR" sz="2400" b="1" dirty="0">
                <a:cs typeface="Arial" pitchFamily="34" charset="0"/>
              </a:rPr>
              <a:t>Como encerramento, apenas uma pergunta:</a:t>
            </a:r>
            <a:endParaRPr lang="pt-BR" sz="2400" b="1" i="1" dirty="0"/>
          </a:p>
          <a:p>
            <a:pPr marL="0" indent="0" algn="ctr">
              <a:spcBef>
                <a:spcPts val="338"/>
              </a:spcBef>
              <a:buNone/>
              <a:defRPr/>
            </a:pPr>
            <a:r>
              <a:rPr lang="pt-BR" sz="2400" dirty="0">
                <a:cs typeface="Arial" pitchFamily="34" charset="0"/>
              </a:rPr>
              <a:t>Dentro de propostas, em que parecem ser exigências</a:t>
            </a:r>
          </a:p>
          <a:p>
            <a:pPr algn="ctr">
              <a:spcBef>
                <a:spcPts val="338"/>
              </a:spcBef>
              <a:buFont typeface="Marlett"/>
              <a:buChar char="2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ser curiosa </a:t>
            </a:r>
            <a:r>
              <a:rPr lang="pt-BR" sz="2400" dirty="0">
                <a:cs typeface="Arial" pitchFamily="34" charset="0"/>
              </a:rPr>
              <a:t>/ </a:t>
            </a:r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ser curioso</a:t>
            </a:r>
          </a:p>
          <a:p>
            <a:pPr algn="ctr">
              <a:spcBef>
                <a:spcPts val="338"/>
              </a:spcBef>
              <a:buFont typeface="Marlett"/>
              <a:buChar char="2"/>
              <a:defRPr/>
            </a:pPr>
            <a:r>
              <a:rPr lang="pt-BR" dirty="0"/>
              <a:t>Ser indisciplinares</a:t>
            </a:r>
          </a:p>
          <a:p>
            <a:pPr algn="ctr">
              <a:spcBef>
                <a:spcPts val="338"/>
              </a:spcBef>
              <a:buFont typeface="Marlett"/>
              <a:buChar char="2"/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como fazer a diferença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</a:p>
          <a:p>
            <a:pPr algn="ctr">
              <a:spcBef>
                <a:spcPts val="338"/>
              </a:spcBef>
              <a:buFont typeface="Marlett"/>
              <a:buChar char="2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enquanto mulheres e homens envolvidos neste</a:t>
            </a:r>
          </a:p>
          <a:p>
            <a:pPr algn="ctr">
              <a:spcBef>
                <a:spcPts val="338"/>
              </a:spcBef>
              <a:buFont typeface="Marlett"/>
              <a:buChar char="2"/>
              <a:defRPr/>
            </a:pPr>
            <a:br>
              <a:rPr lang="pt-BR" sz="13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pt-BR" sz="13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spcBef>
                <a:spcPts val="338"/>
              </a:spcBef>
              <a:buFont typeface="Marlett"/>
              <a:buChar char="2"/>
              <a:defRPr/>
            </a:pPr>
            <a:endParaRPr lang="pt-BR" sz="135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spcBef>
                <a:spcPts val="338"/>
              </a:spcBef>
              <a:buFont typeface="Marlett"/>
              <a:buChar char="2"/>
              <a:defRPr/>
            </a:pPr>
            <a:endParaRPr lang="pt-BR" sz="135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spcBef>
                <a:spcPts val="338"/>
              </a:spcBef>
              <a:buFont typeface="Marlett"/>
              <a:buChar char="2"/>
              <a:defRPr/>
            </a:pPr>
            <a:endParaRPr lang="pt-BR" sz="135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spcBef>
                <a:spcPts val="338"/>
              </a:spcBef>
              <a:buFont typeface="Marlett"/>
              <a:buChar char="2"/>
              <a:defRPr/>
            </a:pPr>
            <a:endParaRPr lang="pt-BR" sz="135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ctr">
              <a:spcBef>
                <a:spcPts val="338"/>
              </a:spcBef>
              <a:buNone/>
              <a:defRPr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quando em nosso horizonte está a construção de um mundo </a:t>
            </a:r>
          </a:p>
          <a:p>
            <a:pPr algn="ctr">
              <a:spcBef>
                <a:spcPts val="338"/>
              </a:spcBef>
              <a:buFont typeface="Marlett"/>
              <a:buChar char="2"/>
              <a:defRPr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mais justo?</a:t>
            </a:r>
          </a:p>
        </p:txBody>
      </p:sp>
      <p:sp>
        <p:nvSpPr>
          <p:cNvPr id="92163" name="Text Placeholder 7">
            <a:extLst>
              <a:ext uri="{FF2B5EF4-FFF2-40B4-BE49-F238E27FC236}">
                <a16:creationId xmlns:a16="http://schemas.microsoft.com/office/drawing/2014/main" id="{98899A91-F182-4518-BEEE-515366C55AF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92164" name="Picture 2" descr="nsmail (2) (2)">
            <a:extLst>
              <a:ext uri="{FF2B5EF4-FFF2-40B4-BE49-F238E27FC236}">
                <a16:creationId xmlns:a16="http://schemas.microsoft.com/office/drawing/2014/main" id="{8CE7D610-9DCC-42B6-929C-FBC77DA1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92"/>
          <a:stretch>
            <a:fillRect/>
          </a:stretch>
        </p:blipFill>
        <p:spPr bwMode="auto">
          <a:xfrm>
            <a:off x="-235670" y="-99393"/>
            <a:ext cx="4846987" cy="679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AD8DDBF-C450-4CFC-839C-3248DF5D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WWW.PROFESSOHASSOT.PRO.BR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D14B79E-D2E2-4FF5-A72B-7DDA33272338}"/>
              </a:ext>
            </a:extLst>
          </p:cNvPr>
          <p:cNvSpPr/>
          <p:nvPr/>
        </p:nvSpPr>
        <p:spPr>
          <a:xfrm>
            <a:off x="4914790" y="4005064"/>
            <a:ext cx="3970130" cy="113877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Programa de Pós-Graduação em Educação em Ciências e Matemática (PPGECM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074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ítulo 1">
            <a:extLst>
              <a:ext uri="{FF2B5EF4-FFF2-40B4-BE49-F238E27FC236}">
                <a16:creationId xmlns:a16="http://schemas.microsoft.com/office/drawing/2014/main" id="{318E8878-F13A-4BCD-8BEB-DB0B7DF2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A164D3C-CFFF-4684-9434-35C4C8CD1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280555"/>
              </p:ext>
            </p:extLst>
          </p:nvPr>
        </p:nvGraphicFramePr>
        <p:xfrm>
          <a:off x="611561" y="458670"/>
          <a:ext cx="7488832" cy="5706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0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>
                        <a:ln>
                          <a:gradFill>
                            <a:gsLst>
                              <a:gs pos="0">
                                <a:schemeClr val="accent1">
                                  <a:tint val="66000"/>
                                  <a:satMod val="160000"/>
                                </a:schemeClr>
                              </a:gs>
                              <a:gs pos="50000">
                                <a:schemeClr val="accent1">
                                  <a:tint val="44500"/>
                                  <a:satMod val="160000"/>
                                </a:schemeClr>
                              </a:gs>
                              <a:gs pos="100000">
                                <a:schemeClr val="accent1">
                                  <a:tint val="23500"/>
                                  <a:satMod val="160000"/>
                                </a:schemeClr>
                              </a:gs>
                            </a:gsLst>
                            <a:lin ang="5400000" scaled="0"/>
                          </a:gradFill>
                        </a:ln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1" dirty="0">
                          <a:ln>
                            <a:gradFill>
                              <a:gsLst>
                                <a:gs pos="0">
                                  <a:schemeClr val="accent1">
                                    <a:tint val="66000"/>
                                    <a:satMod val="160000"/>
                                  </a:schemeClr>
                                </a:gs>
                                <a:gs pos="50000">
                                  <a:schemeClr val="accent1">
                                    <a:tint val="44500"/>
                                    <a:satMod val="160000"/>
                                  </a:schemeClr>
                                </a:gs>
                                <a:gs pos="100000">
                                  <a:schemeClr val="accent1">
                                    <a:tint val="23500"/>
                                    <a:satMod val="160000"/>
                                  </a:schemeClr>
                                </a:gs>
                              </a:gsLst>
                              <a:lin ang="5400000" scaled="0"/>
                            </a:gradFill>
                          </a:ln>
                          <a:solidFill>
                            <a:schemeClr val="tx1"/>
                          </a:solidFill>
                          <a:cs typeface="Arial" pitchFamily="34" charset="0"/>
                        </a:rPr>
                        <a:t>Alfabetização científica: Questões e desafios para a Educação</a:t>
                      </a:r>
                      <a:r>
                        <a:rPr lang="pt-BR" sz="1500" b="1" dirty="0">
                          <a:ln>
                            <a:gradFill>
                              <a:gsLst>
                                <a:gs pos="0">
                                  <a:schemeClr val="accent1">
                                    <a:tint val="66000"/>
                                    <a:satMod val="160000"/>
                                  </a:schemeClr>
                                </a:gs>
                                <a:gs pos="50000">
                                  <a:schemeClr val="accent1">
                                    <a:tint val="44500"/>
                                    <a:satMod val="160000"/>
                                  </a:schemeClr>
                                </a:gs>
                                <a:gs pos="100000">
                                  <a:schemeClr val="accent1">
                                    <a:tint val="23500"/>
                                    <a:satMod val="160000"/>
                                  </a:schemeClr>
                                </a:gs>
                              </a:gsLst>
                              <a:lin ang="5400000" scaled="0"/>
                            </a:gradFill>
                          </a:ln>
                          <a:solidFill>
                            <a:schemeClr val="tx1"/>
                          </a:solidFill>
                          <a:cs typeface="Arial" pitchFamily="34" charset="0"/>
                        </a:rPr>
                        <a:t>. Ijuí: Ed UNIJUÍ. (7ªed.2016, 368p); 2000, 438p.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3236384480"/>
                  </a:ext>
                </a:extLst>
              </a:tr>
              <a:tr h="660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 ciência através dos tempos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. São Paulo: Moderna.  (29ªed. 2014, 280p), 1994. 280p.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Para que(m) é útil o ensino?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Ijuí: Ed UNIJUÍ. (3ª ed. 2014), (Ed. Ulbra, 1995). 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Educação conSciência. 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Santa Cruz do Sul : Ed</a:t>
                      </a:r>
                      <a:r>
                        <a:rPr lang="pt-BR" sz="1500" b="1" baseline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UNISC, (3ªed.2010), 2003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 Ciência é masculina? É, sim senhora!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São Leopoldo: Ed UNISINOS, (8ª ed. 2017). 2003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1" dirty="0">
                          <a:solidFill>
                            <a:schemeClr val="tx1"/>
                          </a:solidFill>
                          <a:cs typeface="Arial" pitchFamily="34" charset="0"/>
                          <a:sym typeface="Wingdings" pitchFamily="2" charset="2"/>
                        </a:rPr>
                        <a:t>Sete escritos sobre Educação e Ciências. 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cs typeface="Arial" pitchFamily="34" charset="0"/>
                          <a:sym typeface="Wingdings" pitchFamily="2" charset="2"/>
                        </a:rPr>
                        <a:t>São Paulo: Cortez, 2008 (Breve e-book)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1" dirty="0">
                          <a:solidFill>
                            <a:schemeClr val="tx1"/>
                          </a:solidFill>
                          <a:cs typeface="Arial" pitchFamily="34" charset="0"/>
                          <a:sym typeface="Wingdings" pitchFamily="2" charset="2"/>
                        </a:rPr>
                        <a:t>Memórias de um professor: hologramas desde um trem misto. 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cs typeface="Arial" pitchFamily="34" charset="0"/>
                          <a:sym typeface="Wingdings" pitchFamily="2" charset="2"/>
                        </a:rPr>
                        <a:t>Ijuí</a:t>
                      </a:r>
                      <a:r>
                        <a:rPr lang="pt-BR" sz="1500" b="1" i="1" dirty="0">
                          <a:solidFill>
                            <a:schemeClr val="tx1"/>
                          </a:solidFill>
                          <a:cs typeface="Arial" pitchFamily="34" charset="0"/>
                          <a:sym typeface="Wingdings" pitchFamily="2" charset="2"/>
                        </a:rPr>
                        <a:t>: 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cs typeface="Arial" pitchFamily="34" charset="0"/>
                          <a:sym typeface="Wingdings" pitchFamily="2" charset="2"/>
                        </a:rPr>
                        <a:t>Ed</a:t>
                      </a:r>
                      <a:r>
                        <a:rPr lang="pt-BR" sz="1500" b="1" baseline="0" dirty="0">
                          <a:solidFill>
                            <a:schemeClr val="tx1"/>
                          </a:solidFill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cs typeface="Arial" pitchFamily="34" charset="0"/>
                          <a:sym typeface="Wingdings" pitchFamily="2" charset="2"/>
                        </a:rPr>
                        <a:t>UNIJUÍ, 2012, 506p</a:t>
                      </a:r>
                      <a:endParaRPr lang="pt-BR" sz="15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B023E6-BDFC-43B4-A25A-E6FADCA9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www.professorchassot.pro .br</a:t>
            </a:r>
          </a:p>
        </p:txBody>
      </p:sp>
    </p:spTree>
    <p:extLst>
      <p:ext uri="{BB962C8B-B14F-4D97-AF65-F5344CB8AC3E}">
        <p14:creationId xmlns:p14="http://schemas.microsoft.com/office/powerpoint/2010/main" val="36162243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ítulo 1">
            <a:extLst>
              <a:ext uri="{FF2B5EF4-FFF2-40B4-BE49-F238E27FC236}">
                <a16:creationId xmlns:a16="http://schemas.microsoft.com/office/drawing/2014/main" id="{F10A29C9-D018-4ACD-939A-E02E00DB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5235" name="Picture 2" descr="C:\@#@#@#@#@#@#@#@#@#@#Drive D\2016 IMAGENS B L O G U E\DAI CAPA.jpg">
            <a:extLst>
              <a:ext uri="{FF2B5EF4-FFF2-40B4-BE49-F238E27FC236}">
                <a16:creationId xmlns:a16="http://schemas.microsoft.com/office/drawing/2014/main" id="{FDBA7FE0-9D2E-473F-96C7-3D52E4B280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9191" y="1768079"/>
            <a:ext cx="2592288" cy="3588842"/>
          </a:xfrm>
        </p:spPr>
      </p:pic>
    </p:spTree>
    <p:extLst>
      <p:ext uri="{BB962C8B-B14F-4D97-AF65-F5344CB8AC3E}">
        <p14:creationId xmlns:p14="http://schemas.microsoft.com/office/powerpoint/2010/main" val="8508189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64029" y="552451"/>
            <a:ext cx="4502095" cy="3579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www.professorchassot.pro.br</a:t>
            </a:r>
          </a:p>
          <a:p>
            <a:pPr>
              <a:lnSpc>
                <a:spcPts val="2025"/>
              </a:lnSpc>
              <a:defRPr/>
            </a:pPr>
            <a:endParaRPr lang="pt-BR" b="1" dirty="0">
              <a:solidFill>
                <a:schemeClr val="tx1"/>
              </a:solidFill>
              <a:cs typeface="Arial" pitchFamily="34" charset="0"/>
              <a:sym typeface="Wingdings" pitchFamily="2" charset="2"/>
            </a:endParaRPr>
          </a:p>
          <a:p>
            <a:pPr>
              <a:lnSpc>
                <a:spcPts val="2025"/>
              </a:lnSpc>
              <a:defRPr/>
            </a:pPr>
            <a:endParaRPr lang="pt-BR" b="1" dirty="0">
              <a:solidFill>
                <a:schemeClr val="tx1"/>
              </a:solidFill>
              <a:cs typeface="Arial" pitchFamily="34" charset="0"/>
              <a:sym typeface="Wingdings" pitchFamily="2" charset="2"/>
            </a:endParaRPr>
          </a:p>
          <a:p>
            <a:pPr algn="ctr">
              <a:lnSpc>
                <a:spcPts val="2025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pt-BR" sz="2250" b="1" dirty="0" err="1">
                <a:solidFill>
                  <a:srgbClr val="0037A4"/>
                </a:solidFill>
                <a:cs typeface="Arial" pitchFamily="34" charset="0"/>
                <a:sym typeface="Wingdings" pitchFamily="2" charset="2"/>
              </a:rPr>
              <a:t>Blogue</a:t>
            </a:r>
            <a:r>
              <a:rPr lang="pt-BR" sz="2250" b="1" dirty="0">
                <a:solidFill>
                  <a:srgbClr val="0037A4"/>
                </a:solidFill>
                <a:cs typeface="Arial" pitchFamily="34" charset="0"/>
                <a:sym typeface="Wingdings" pitchFamily="2" charset="2"/>
              </a:rPr>
              <a:t> /Livros /</a:t>
            </a:r>
          </a:p>
          <a:p>
            <a:pPr algn="ctr">
              <a:lnSpc>
                <a:spcPts val="2025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pt-BR" sz="2250" b="1" dirty="0">
                <a:solidFill>
                  <a:srgbClr val="0037A4"/>
                </a:solidFill>
                <a:cs typeface="Arial" pitchFamily="34" charset="0"/>
                <a:sym typeface="Wingdings" pitchFamily="2" charset="2"/>
              </a:rPr>
              <a:t>Textos para sala de aula /</a:t>
            </a:r>
          </a:p>
          <a:p>
            <a:pPr algn="ctr">
              <a:lnSpc>
                <a:spcPts val="2025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pt-BR" sz="2250" b="1" dirty="0">
                <a:solidFill>
                  <a:srgbClr val="0037A4"/>
                </a:solidFill>
                <a:cs typeface="Arial" pitchFamily="34" charset="0"/>
                <a:sym typeface="Wingdings" pitchFamily="2" charset="2"/>
              </a:rPr>
              <a:t>Resenhas /Livraria virtual /</a:t>
            </a:r>
          </a:p>
          <a:p>
            <a:pPr algn="ctr">
              <a:lnSpc>
                <a:spcPts val="2025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pt-BR" sz="2100" b="1" dirty="0">
                <a:solidFill>
                  <a:srgbClr val="0037A4"/>
                </a:solidFill>
                <a:cs typeface="Arial" pitchFamily="34" charset="0"/>
                <a:sym typeface="Wingdings" pitchFamily="2" charset="2"/>
              </a:rPr>
              <a:t>Fale comigo /Agenda</a:t>
            </a:r>
          </a:p>
          <a:p>
            <a:pPr>
              <a:defRPr/>
            </a:pPr>
            <a:endParaRPr lang="pt-BR" sz="2100" dirty="0">
              <a:solidFill>
                <a:srgbClr val="007600"/>
              </a:solidFill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18085" y="3537347"/>
            <a:ext cx="6048375" cy="2214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25"/>
              </a:lnSpc>
              <a:defRPr/>
            </a:pPr>
            <a:r>
              <a:rPr lang="pt-BR" sz="3000" b="1" dirty="0">
                <a:solidFill>
                  <a:srgbClr val="007600"/>
                </a:solidFill>
                <a:sym typeface="Wingdings" pitchFamily="2" charset="2"/>
              </a:rPr>
              <a:t>mestrechassot.blogspot.com</a:t>
            </a:r>
          </a:p>
          <a:p>
            <a:pPr algn="ctr" eaLnBrk="1" hangingPunct="1">
              <a:defRPr/>
            </a:pPr>
            <a:endParaRPr kumimoji="1" lang="pt-BR" b="1" dirty="0">
              <a:solidFill>
                <a:srgbClr val="C00000"/>
              </a:solidFill>
              <a:cs typeface="Times New Roman" pitchFamily="18" charset="0"/>
              <a:sym typeface="Wingdings" pitchFamily="2" charset="2"/>
            </a:endParaRPr>
          </a:p>
          <a:p>
            <a:pPr marL="342900" indent="-342900" algn="ctr">
              <a:buFont typeface="Wingdings"/>
              <a:buChar char="*"/>
              <a:defRPr/>
            </a:pPr>
            <a:r>
              <a:rPr kumimoji="1" lang="pt-BR" sz="2400" b="1" dirty="0">
                <a:solidFill>
                  <a:srgbClr val="C00000"/>
                </a:solidFill>
                <a:hlinkClick r:id="rId3"/>
              </a:rPr>
              <a:t>achassot@gmail.com</a:t>
            </a:r>
            <a:endParaRPr kumimoji="1" lang="pt-BR" sz="2400" b="1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kumimoji="1" lang="pt-BR" sz="2400" b="1" dirty="0">
                <a:solidFill>
                  <a:srgbClr val="C00000"/>
                </a:solidFill>
                <a:cs typeface="Times New Roman" pitchFamily="18" charset="0"/>
              </a:rPr>
              <a:t>Canal no Youtube.com/achassot</a:t>
            </a:r>
          </a:p>
          <a:p>
            <a:pPr algn="ctr" eaLnBrk="1" hangingPunct="1">
              <a:defRPr/>
            </a:pPr>
            <a:r>
              <a:rPr kumimoji="1" lang="pt-BR" sz="2400" b="1" dirty="0">
                <a:solidFill>
                  <a:schemeClr val="accent1"/>
                </a:solidFill>
                <a:cs typeface="Times New Roman" pitchFamily="18" charset="0"/>
              </a:rPr>
              <a:t>Facebook.com/</a:t>
            </a:r>
            <a:r>
              <a:rPr lang="pt-BR" sz="2400" b="1" dirty="0" err="1">
                <a:solidFill>
                  <a:schemeClr val="accent1"/>
                </a:solidFill>
              </a:rPr>
              <a:t>mestrechassot</a:t>
            </a:r>
            <a:endParaRPr kumimoji="1" lang="pt-BR" sz="2400" b="1" dirty="0">
              <a:solidFill>
                <a:schemeClr val="accent1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pt-BR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09572" name="Picture 8" descr="http://www.atticochassot.com.br/imagens/foto_prof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9219" y="998935"/>
            <a:ext cx="2700338" cy="201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WWW.PROFESSORCHASSOT.PRO.BR</a:t>
            </a:r>
          </a:p>
        </p:txBody>
      </p:sp>
      <p:pic>
        <p:nvPicPr>
          <p:cNvPr id="84998" name="Imagem 7" descr="https://ci3.googleusercontent.com/proxy/wvhhRXAhBVhVg6oe3daAAwOrEDXAWsElJ39h8OQ-aBLPRAdfDXXBHFEw3HPeBgz6fuVKwv98dEdQjo_GAb7alVqnaxRQWHP6D-aRkSE=s0-d-e1-ft#http://s.ytimg.com/yt/img/email/digest/email_hea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7" t="323" r="38780" b="-6889"/>
          <a:stretch>
            <a:fillRect/>
          </a:stretch>
        </p:blipFill>
        <p:spPr bwMode="auto">
          <a:xfrm>
            <a:off x="2033588" y="4491039"/>
            <a:ext cx="715566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7" y="4893469"/>
            <a:ext cx="520303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8611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E92FC194-9810-4DE8-86F9-B023BDF9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950" b="1" i="1">
                <a:solidFill>
                  <a:srgbClr val="FF0000"/>
                </a:solidFill>
              </a:rPr>
              <a:t>Senso comum</a:t>
            </a:r>
            <a:endParaRPr lang="pt-BR" altLang="pt-BR" sz="4950"/>
          </a:p>
        </p:txBody>
      </p:sp>
      <p:pic>
        <p:nvPicPr>
          <p:cNvPr id="17411" name="Picture 2" descr="C:\%%%A G O S T O %%%%\Logo_Dicionario.gif">
            <a:extLst>
              <a:ext uri="{FF2B5EF4-FFF2-40B4-BE49-F238E27FC236}">
                <a16:creationId xmlns:a16="http://schemas.microsoft.com/office/drawing/2014/main" id="{077ACB0B-932F-42EB-97B5-3961A613C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8049" y="4994672"/>
            <a:ext cx="2355056" cy="723900"/>
          </a:xfrm>
          <a:noFill/>
        </p:spPr>
      </p:pic>
    </p:spTree>
    <p:extLst>
      <p:ext uri="{BB962C8B-B14F-4D97-AF65-F5344CB8AC3E}">
        <p14:creationId xmlns:p14="http://schemas.microsoft.com/office/powerpoint/2010/main" val="4059828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11712</TotalTime>
  <Words>3352</Words>
  <Application>Microsoft Office PowerPoint</Application>
  <PresentationFormat>Apresentação na tela (4:3)</PresentationFormat>
  <Paragraphs>733</Paragraphs>
  <Slides>87</Slides>
  <Notes>63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87</vt:i4>
      </vt:variant>
    </vt:vector>
  </HeadingPairs>
  <TitlesOfParts>
    <vt:vector size="96" baseType="lpstr">
      <vt:lpstr>Arial</vt:lpstr>
      <vt:lpstr>Arial</vt:lpstr>
      <vt:lpstr>Calibri</vt:lpstr>
      <vt:lpstr>Marlett</vt:lpstr>
      <vt:lpstr>Tahoma</vt:lpstr>
      <vt:lpstr>Times New Roman</vt:lpstr>
      <vt:lpstr>Wingdings</vt:lpstr>
      <vt:lpstr>Tema do Office</vt:lpstr>
      <vt:lpstr>Foto do Photo Editor</vt:lpstr>
      <vt:lpstr>ALFABETIZAÇÃO CIENTÍFICA: QUESTÕES E DESAFIOS PARA A EDUCAÇÃO.</vt:lpstr>
      <vt:lpstr>         </vt:lpstr>
      <vt:lpstr>Apresentação do PowerPoint</vt:lpstr>
      <vt:lpstr>         </vt:lpstr>
      <vt:lpstr>         </vt:lpstr>
      <vt:lpstr>Apresentação do PowerPoint</vt:lpstr>
      <vt:lpstr>                                 </vt:lpstr>
      <vt:lpstr>         </vt:lpstr>
      <vt:lpstr>Senso comum</vt:lpstr>
      <vt:lpstr>Senso comum</vt:lpstr>
      <vt:lpstr>Saberes primevos</vt:lpstr>
      <vt:lpstr>Saberes primevos</vt:lpstr>
      <vt:lpstr> Saberes  primevos etnobotânica  </vt:lpstr>
      <vt:lpstr>Pensamento mágico</vt:lpstr>
      <vt:lpstr>Pensamento mágico</vt:lpstr>
      <vt:lpstr>Pensamento mágico</vt:lpstr>
      <vt:lpstr>Mitos</vt:lpstr>
      <vt:lpstr>         </vt:lpstr>
      <vt:lpstr>Ciência </vt:lpstr>
      <vt:lpstr>         </vt:lpstr>
      <vt:lpstr>         </vt:lpstr>
      <vt:lpstr>         </vt:lpstr>
      <vt:lpstr>O que é alfabetização científica?</vt:lpstr>
      <vt:lpstr>Alfabetização Científica... Para quê?</vt:lpstr>
      <vt:lpstr>         </vt:lpstr>
      <vt:lpstr>                     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Apresentação do PowerPoint</vt:lpstr>
      <vt:lpstr>Apresentação do PowerPoint</vt:lpstr>
      <vt:lpstr>Apresentação do PowerPoint</vt:lpstr>
      <vt:lpstr>Apresentação do PowerPoint</vt:lpstr>
      <vt:lpstr>Uma terceira pergunta acerca de nossas leituras do Ocidente e do Oriente</vt:lpstr>
      <vt:lpstr>         </vt:lpstr>
      <vt:lpstr>Apresentação do PowerPoint</vt:lpstr>
      <vt:lpstr>Apresentação do PowerPoint</vt:lpstr>
      <vt:lpstr>Vale recordar, que há 100 anos, o químico francês Marcelin Pierre Eugene Berthelot (1827-1907), um dos primeiros grandes especialistas em síntese orgânica, com investigações que alçaram a termoquímica a uma especialização muito importante, exageradamente, profetizava, como Senador da República e presidente da Academia de Ciências:</vt:lpstr>
      <vt:lpstr>Apresentação do PowerPoint</vt:lpstr>
      <vt:lpstr>         </vt:lpstr>
      <vt:lpstr>    Ilya Prigogine</vt:lpstr>
      <vt:lpstr>    Ilya Prigogine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Apresentação do PowerPoint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Attico</dc:creator>
  <cp:lastModifiedBy>Attico chassot</cp:lastModifiedBy>
  <cp:revision>50</cp:revision>
  <dcterms:created xsi:type="dcterms:W3CDTF">2015-10-06T17:56:27Z</dcterms:created>
  <dcterms:modified xsi:type="dcterms:W3CDTF">2018-04-17T18:33:45Z</dcterms:modified>
</cp:coreProperties>
</file>